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3"/>
  </p:notesMasterIdLst>
  <p:sldIdLst>
    <p:sldId id="608" r:id="rId2"/>
    <p:sldId id="377" r:id="rId3"/>
    <p:sldId id="380" r:id="rId4"/>
    <p:sldId id="422" r:id="rId5"/>
    <p:sldId id="385" r:id="rId6"/>
    <p:sldId id="575" r:id="rId7"/>
    <p:sldId id="390" r:id="rId8"/>
    <p:sldId id="425" r:id="rId9"/>
    <p:sldId id="391" r:id="rId10"/>
    <p:sldId id="576" r:id="rId11"/>
    <p:sldId id="396" r:id="rId12"/>
    <p:sldId id="427" r:id="rId13"/>
    <p:sldId id="577" r:id="rId14"/>
    <p:sldId id="401" r:id="rId15"/>
    <p:sldId id="440" r:id="rId16"/>
    <p:sldId id="445" r:id="rId17"/>
    <p:sldId id="447" r:id="rId18"/>
    <p:sldId id="584" r:id="rId19"/>
    <p:sldId id="666" r:id="rId20"/>
    <p:sldId id="585" r:id="rId21"/>
    <p:sldId id="586" r:id="rId22"/>
    <p:sldId id="667" r:id="rId23"/>
    <p:sldId id="587" r:id="rId24"/>
    <p:sldId id="588" r:id="rId25"/>
    <p:sldId id="668" r:id="rId26"/>
    <p:sldId id="669" r:id="rId27"/>
    <p:sldId id="448" r:id="rId28"/>
    <p:sldId id="670" r:id="rId29"/>
    <p:sldId id="671" r:id="rId30"/>
    <p:sldId id="672" r:id="rId31"/>
    <p:sldId id="673" r:id="rId32"/>
    <p:sldId id="449" r:id="rId33"/>
    <p:sldId id="688" r:id="rId34"/>
    <p:sldId id="674" r:id="rId35"/>
    <p:sldId id="675" r:id="rId36"/>
    <p:sldId id="676" r:id="rId37"/>
    <p:sldId id="589" r:id="rId38"/>
    <p:sldId id="590" r:id="rId39"/>
    <p:sldId id="454" r:id="rId40"/>
    <p:sldId id="455" r:id="rId41"/>
    <p:sldId id="580" r:id="rId42"/>
    <p:sldId id="450" r:id="rId43"/>
    <p:sldId id="687" r:id="rId44"/>
    <p:sldId id="680" r:id="rId45"/>
    <p:sldId id="481" r:id="rId46"/>
    <p:sldId id="479" r:id="rId47"/>
    <p:sldId id="633" r:id="rId48"/>
    <p:sldId id="480" r:id="rId49"/>
    <p:sldId id="681" r:id="rId50"/>
    <p:sldId id="686" r:id="rId51"/>
    <p:sldId id="677" r:id="rId52"/>
    <p:sldId id="632" r:id="rId53"/>
    <p:sldId id="683" r:id="rId54"/>
    <p:sldId id="678" r:id="rId55"/>
    <p:sldId id="682" r:id="rId56"/>
    <p:sldId id="679" r:id="rId57"/>
    <p:sldId id="459" r:id="rId58"/>
    <p:sldId id="460" r:id="rId59"/>
    <p:sldId id="462" r:id="rId60"/>
    <p:sldId id="684" r:id="rId61"/>
    <p:sldId id="685" r:id="rId62"/>
    <p:sldId id="463" r:id="rId63"/>
    <p:sldId id="482" r:id="rId64"/>
    <p:sldId id="473" r:id="rId65"/>
    <p:sldId id="689" r:id="rId66"/>
    <p:sldId id="647" r:id="rId67"/>
    <p:sldId id="691" r:id="rId68"/>
    <p:sldId id="692" r:id="rId69"/>
    <p:sldId id="648" r:id="rId70"/>
    <p:sldId id="649" r:id="rId71"/>
    <p:sldId id="651" r:id="rId72"/>
    <p:sldId id="652" r:id="rId73"/>
    <p:sldId id="653" r:id="rId74"/>
    <p:sldId id="654" r:id="rId75"/>
    <p:sldId id="540" r:id="rId76"/>
    <p:sldId id="535" r:id="rId77"/>
    <p:sldId id="690" r:id="rId78"/>
    <p:sldId id="421" r:id="rId79"/>
    <p:sldId id="536" r:id="rId80"/>
    <p:sldId id="537" r:id="rId81"/>
    <p:sldId id="538" r:id="rId82"/>
    <p:sldId id="542" r:id="rId83"/>
    <p:sldId id="553" r:id="rId84"/>
    <p:sldId id="598" r:id="rId85"/>
    <p:sldId id="599" r:id="rId86"/>
    <p:sldId id="544" r:id="rId87"/>
    <p:sldId id="546" r:id="rId88"/>
    <p:sldId id="547" r:id="rId89"/>
    <p:sldId id="605" r:id="rId90"/>
    <p:sldId id="604" r:id="rId91"/>
    <p:sldId id="511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51"/>
    <a:srgbClr val="4F81BD"/>
    <a:srgbClr val="1F497D"/>
    <a:srgbClr val="2483C7"/>
    <a:srgbClr val="50719A"/>
    <a:srgbClr val="695086"/>
    <a:srgbClr val="3B90A8"/>
    <a:srgbClr val="3B8EA5"/>
    <a:srgbClr val="8064A2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1032" autoAdjust="0"/>
  </p:normalViewPr>
  <p:slideViewPr>
    <p:cSldViewPr>
      <p:cViewPr varScale="1">
        <p:scale>
          <a:sx n="91" d="100"/>
          <a:sy n="91" d="100"/>
        </p:scale>
        <p:origin x="6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C85D3-B8F8-48A7-8E59-8E0730F51D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F3D1E5-25EA-444A-AF17-82AFA7870063}">
      <dgm:prSet custT="1"/>
      <dgm:spPr/>
      <dgm:t>
        <a:bodyPr/>
        <a:lstStyle/>
        <a:p>
          <a:pPr algn="ctr" rtl="0"/>
          <a:r>
            <a:rPr lang="el-GR" sz="3200" b="1"/>
            <a:t>Μηχανισμοί άμυνας </a:t>
          </a:r>
        </a:p>
      </dgm:t>
    </dgm:pt>
    <dgm:pt modelId="{6ED83EDE-F081-4F83-A7BC-F1D391D6569D}" type="parTrans" cxnId="{2DA994F4-8B1E-4E98-8C24-63AEC3D52C3A}">
      <dgm:prSet/>
      <dgm:spPr/>
      <dgm:t>
        <a:bodyPr/>
        <a:lstStyle/>
        <a:p>
          <a:endParaRPr lang="en-US"/>
        </a:p>
      </dgm:t>
    </dgm:pt>
    <dgm:pt modelId="{1374A4ED-AE14-4FCF-8BB1-B836ACF974E0}" type="sibTrans" cxnId="{2DA994F4-8B1E-4E98-8C24-63AEC3D52C3A}">
      <dgm:prSet/>
      <dgm:spPr/>
      <dgm:t>
        <a:bodyPr/>
        <a:lstStyle/>
        <a:p>
          <a:endParaRPr lang="en-US"/>
        </a:p>
      </dgm:t>
    </dgm:pt>
    <dgm:pt modelId="{0165B8A2-9909-4FA0-8FB4-425D923C171A}" type="pres">
      <dgm:prSet presAssocID="{915C85D3-B8F8-48A7-8E59-8E0730F51DEF}" presName="linear" presStyleCnt="0">
        <dgm:presLayoutVars>
          <dgm:animLvl val="lvl"/>
          <dgm:resizeHandles val="exact"/>
        </dgm:presLayoutVars>
      </dgm:prSet>
      <dgm:spPr/>
    </dgm:pt>
    <dgm:pt modelId="{FC8155FB-E91E-44A9-A200-3AB35A09DC9F}" type="pres">
      <dgm:prSet presAssocID="{DAF3D1E5-25EA-444A-AF17-82AFA7870063}" presName="parentText" presStyleLbl="node1" presStyleIdx="0" presStyleCnt="1" custLinFactNeighborY="-12541">
        <dgm:presLayoutVars>
          <dgm:chMax val="0"/>
          <dgm:bulletEnabled val="1"/>
        </dgm:presLayoutVars>
      </dgm:prSet>
      <dgm:spPr/>
    </dgm:pt>
  </dgm:ptLst>
  <dgm:cxnLst>
    <dgm:cxn modelId="{6F20ED25-9034-41B2-8BEA-1D1E66E3AB52}" type="presOf" srcId="{DAF3D1E5-25EA-444A-AF17-82AFA7870063}" destId="{FC8155FB-E91E-44A9-A200-3AB35A09DC9F}" srcOrd="0" destOrd="0" presId="urn:microsoft.com/office/officeart/2005/8/layout/vList2"/>
    <dgm:cxn modelId="{2D60B15E-DD4A-4491-BB25-11BF5C0E99CC}" type="presOf" srcId="{915C85D3-B8F8-48A7-8E59-8E0730F51DEF}" destId="{0165B8A2-9909-4FA0-8FB4-425D923C171A}" srcOrd="0" destOrd="0" presId="urn:microsoft.com/office/officeart/2005/8/layout/vList2"/>
    <dgm:cxn modelId="{2DA994F4-8B1E-4E98-8C24-63AEC3D52C3A}" srcId="{915C85D3-B8F8-48A7-8E59-8E0730F51DEF}" destId="{DAF3D1E5-25EA-444A-AF17-82AFA7870063}" srcOrd="0" destOrd="0" parTransId="{6ED83EDE-F081-4F83-A7BC-F1D391D6569D}" sibTransId="{1374A4ED-AE14-4FCF-8BB1-B836ACF974E0}"/>
    <dgm:cxn modelId="{1F2AE737-E9F9-40D4-8806-4386FAC681AA}" type="presParOf" srcId="{0165B8A2-9909-4FA0-8FB4-425D923C171A}" destId="{FC8155FB-E91E-44A9-A200-3AB35A09DC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0E830F-114F-4560-950B-11D8304F88F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8DC933EA-EE81-4907-ADF5-0C512A176471}">
      <dgm:prSet custT="1"/>
      <dgm:spPr/>
      <dgm:t>
        <a:bodyPr/>
        <a:lstStyle/>
        <a:p>
          <a:pPr rtl="0"/>
          <a:r>
            <a:rPr lang="el-GR" sz="3200" b="1" dirty="0"/>
            <a:t>Με </a:t>
          </a:r>
          <a:r>
            <a:rPr lang="el-GR" sz="3200" b="1" dirty="0" err="1"/>
            <a:t>κ.φ</a:t>
          </a:r>
          <a:r>
            <a:rPr lang="el-GR" sz="3200" b="1" dirty="0"/>
            <a:t>. </a:t>
          </a:r>
          <a:r>
            <a:rPr lang="el-GR" sz="3200" b="1" dirty="0" err="1"/>
            <a:t>ανοσοσφαιρίνες</a:t>
          </a:r>
          <a:r>
            <a:rPr lang="el-GR" sz="3200" b="1" dirty="0"/>
            <a:t> ορού</a:t>
          </a:r>
        </a:p>
      </dgm:t>
    </dgm:pt>
    <dgm:pt modelId="{8E096B05-7CC5-4FAF-B9E9-78526ED319A8}" type="parTrans" cxnId="{E42DD490-9A33-446B-AFF0-545B811C76E2}">
      <dgm:prSet/>
      <dgm:spPr/>
      <dgm:t>
        <a:bodyPr/>
        <a:lstStyle/>
        <a:p>
          <a:endParaRPr lang="el-GR"/>
        </a:p>
      </dgm:t>
    </dgm:pt>
    <dgm:pt modelId="{2B322D2C-0922-4EED-8919-692A5217C8A6}" type="sibTrans" cxnId="{E42DD490-9A33-446B-AFF0-545B811C76E2}">
      <dgm:prSet/>
      <dgm:spPr/>
      <dgm:t>
        <a:bodyPr/>
        <a:lstStyle/>
        <a:p>
          <a:endParaRPr lang="el-GR"/>
        </a:p>
      </dgm:t>
    </dgm:pt>
    <dgm:pt modelId="{FB9A7921-C6A5-4E10-B130-2FC51E9685E3}">
      <dgm:prSet/>
      <dgm:spPr/>
      <dgm:t>
        <a:bodyPr/>
        <a:lstStyle/>
        <a:p>
          <a:pPr rtl="0"/>
          <a:r>
            <a:rPr lang="el-GR" b="1" dirty="0"/>
            <a:t>Εκλεκτικές ανεπάρκειες υποτάξεων </a:t>
          </a:r>
          <a:r>
            <a:rPr lang="en-US" b="1" dirty="0" err="1"/>
            <a:t>IgG</a:t>
          </a:r>
          <a:r>
            <a:rPr lang="en-US" b="1" dirty="0"/>
            <a:t> </a:t>
          </a:r>
          <a:r>
            <a:rPr lang="el-GR" b="1" dirty="0"/>
            <a:t>            </a:t>
          </a:r>
          <a:r>
            <a:rPr lang="el-GR" dirty="0"/>
            <a:t>(</a:t>
          </a:r>
          <a:r>
            <a:rPr lang="en-US" dirty="0"/>
            <a:t>isolated </a:t>
          </a:r>
          <a:r>
            <a:rPr lang="en-US" dirty="0" err="1"/>
            <a:t>IgG</a:t>
          </a:r>
          <a:r>
            <a:rPr lang="en-US" dirty="0"/>
            <a:t> subclass deficiencies</a:t>
          </a:r>
          <a:r>
            <a:rPr lang="el-GR" dirty="0"/>
            <a:t>)</a:t>
          </a:r>
        </a:p>
      </dgm:t>
    </dgm:pt>
    <dgm:pt modelId="{8A2373D6-3D67-40B3-B30D-799FEE47637C}" type="parTrans" cxnId="{286847D6-93CC-477D-BE9C-76091064F2DF}">
      <dgm:prSet/>
      <dgm:spPr/>
      <dgm:t>
        <a:bodyPr/>
        <a:lstStyle/>
        <a:p>
          <a:endParaRPr lang="el-GR"/>
        </a:p>
      </dgm:t>
    </dgm:pt>
    <dgm:pt modelId="{91B4891A-85B4-4592-B4FA-4EB9EB8DC5CC}" type="sibTrans" cxnId="{286847D6-93CC-477D-BE9C-76091064F2DF}">
      <dgm:prSet/>
      <dgm:spPr/>
      <dgm:t>
        <a:bodyPr/>
        <a:lstStyle/>
        <a:p>
          <a:endParaRPr lang="el-GR"/>
        </a:p>
      </dgm:t>
    </dgm:pt>
    <dgm:pt modelId="{81F59826-347E-469D-B2A2-2063FF91C49E}">
      <dgm:prSet/>
      <dgm:spPr/>
      <dgm:t>
        <a:bodyPr/>
        <a:lstStyle/>
        <a:p>
          <a:pPr rtl="0"/>
          <a:endParaRPr lang="el-GR" dirty="0"/>
        </a:p>
      </dgm:t>
    </dgm:pt>
    <dgm:pt modelId="{9FEB4960-E5AF-4A32-8A0B-2CD91ADE69F8}" type="parTrans" cxnId="{3D84BDA8-D0EC-4D09-BBBF-8E5AF45DECE0}">
      <dgm:prSet/>
      <dgm:spPr/>
      <dgm:t>
        <a:bodyPr/>
        <a:lstStyle/>
        <a:p>
          <a:endParaRPr lang="el-GR"/>
        </a:p>
      </dgm:t>
    </dgm:pt>
    <dgm:pt modelId="{1AC888A3-3D42-4FA7-8046-440058C5DAA4}" type="sibTrans" cxnId="{3D84BDA8-D0EC-4D09-BBBF-8E5AF45DECE0}">
      <dgm:prSet/>
      <dgm:spPr/>
      <dgm:t>
        <a:bodyPr/>
        <a:lstStyle/>
        <a:p>
          <a:endParaRPr lang="el-GR"/>
        </a:p>
      </dgm:t>
    </dgm:pt>
    <dgm:pt modelId="{9AC6571F-2A62-40E4-A865-24B77805D71D}">
      <dgm:prSet/>
      <dgm:spPr/>
      <dgm:t>
        <a:bodyPr/>
        <a:lstStyle/>
        <a:p>
          <a:pPr rtl="0"/>
          <a:r>
            <a:rPr lang="el-GR" b="1" dirty="0"/>
            <a:t>Ειδική ανεπάρκεια αντισωμάτων με φυσιολογική συγκέντρωση </a:t>
          </a:r>
          <a:r>
            <a:rPr lang="el-GR" b="1" dirty="0" err="1"/>
            <a:t>ανοσοσφαιρινών</a:t>
          </a:r>
          <a:r>
            <a:rPr lang="el-GR" b="1" dirty="0"/>
            <a:t>                           </a:t>
          </a:r>
          <a:r>
            <a:rPr lang="en-US" dirty="0"/>
            <a:t>Specific antibody deficiency with normal immunoglobulin concentrations (SADNI)</a:t>
          </a:r>
          <a:endParaRPr lang="el-GR" dirty="0"/>
        </a:p>
      </dgm:t>
    </dgm:pt>
    <dgm:pt modelId="{D6F00C0D-435A-4F03-8933-F75DAD409C26}" type="parTrans" cxnId="{9D80D4E8-E97D-49D4-816E-0A94D73ADF06}">
      <dgm:prSet/>
      <dgm:spPr/>
      <dgm:t>
        <a:bodyPr/>
        <a:lstStyle/>
        <a:p>
          <a:endParaRPr lang="el-GR"/>
        </a:p>
      </dgm:t>
    </dgm:pt>
    <dgm:pt modelId="{EF5304FD-D156-4717-9F4F-E9D11C9AB552}" type="sibTrans" cxnId="{9D80D4E8-E97D-49D4-816E-0A94D73ADF06}">
      <dgm:prSet/>
      <dgm:spPr/>
      <dgm:t>
        <a:bodyPr/>
        <a:lstStyle/>
        <a:p>
          <a:endParaRPr lang="el-GR"/>
        </a:p>
      </dgm:t>
    </dgm:pt>
    <dgm:pt modelId="{2540E9FA-A1B8-49D4-8A60-0FAE68DADA72}" type="pres">
      <dgm:prSet presAssocID="{960E830F-114F-4560-950B-11D8304F88FC}" presName="linear" presStyleCnt="0">
        <dgm:presLayoutVars>
          <dgm:dir/>
          <dgm:animLvl val="lvl"/>
          <dgm:resizeHandles val="exact"/>
        </dgm:presLayoutVars>
      </dgm:prSet>
      <dgm:spPr/>
    </dgm:pt>
    <dgm:pt modelId="{7A3DB922-EE8F-4530-A266-FACD36215CC5}" type="pres">
      <dgm:prSet presAssocID="{8DC933EA-EE81-4907-ADF5-0C512A176471}" presName="parentLin" presStyleCnt="0"/>
      <dgm:spPr/>
    </dgm:pt>
    <dgm:pt modelId="{C6F577D4-B342-4628-B7BF-9C786EE722D6}" type="pres">
      <dgm:prSet presAssocID="{8DC933EA-EE81-4907-ADF5-0C512A176471}" presName="parentLeftMargin" presStyleLbl="node1" presStyleIdx="0" presStyleCnt="1"/>
      <dgm:spPr/>
    </dgm:pt>
    <dgm:pt modelId="{5ECAB58E-865C-4204-8B03-FCB6278ED69E}" type="pres">
      <dgm:prSet presAssocID="{8DC933EA-EE81-4907-ADF5-0C512A176471}" presName="parentText" presStyleLbl="node1" presStyleIdx="0" presStyleCnt="1" custScaleX="109804">
        <dgm:presLayoutVars>
          <dgm:chMax val="0"/>
          <dgm:bulletEnabled val="1"/>
        </dgm:presLayoutVars>
      </dgm:prSet>
      <dgm:spPr/>
    </dgm:pt>
    <dgm:pt modelId="{4629D81A-B3BA-4926-8691-1AB821C902F0}" type="pres">
      <dgm:prSet presAssocID="{8DC933EA-EE81-4907-ADF5-0C512A176471}" presName="negativeSpace" presStyleCnt="0"/>
      <dgm:spPr/>
    </dgm:pt>
    <dgm:pt modelId="{742C12F0-ECAF-409F-B84E-73F470C724A2}" type="pres">
      <dgm:prSet presAssocID="{8DC933EA-EE81-4907-ADF5-0C512A17647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06BCF5C-F541-42D5-9C00-44FA1BF8361F}" type="presOf" srcId="{8DC933EA-EE81-4907-ADF5-0C512A176471}" destId="{C6F577D4-B342-4628-B7BF-9C786EE722D6}" srcOrd="0" destOrd="0" presId="urn:microsoft.com/office/officeart/2005/8/layout/list1"/>
    <dgm:cxn modelId="{42D70670-BDAD-4637-8818-5BF47B3FDF5B}" type="presOf" srcId="{960E830F-114F-4560-950B-11D8304F88FC}" destId="{2540E9FA-A1B8-49D4-8A60-0FAE68DADA72}" srcOrd="0" destOrd="0" presId="urn:microsoft.com/office/officeart/2005/8/layout/list1"/>
    <dgm:cxn modelId="{E42DD490-9A33-446B-AFF0-545B811C76E2}" srcId="{960E830F-114F-4560-950B-11D8304F88FC}" destId="{8DC933EA-EE81-4907-ADF5-0C512A176471}" srcOrd="0" destOrd="0" parTransId="{8E096B05-7CC5-4FAF-B9E9-78526ED319A8}" sibTransId="{2B322D2C-0922-4EED-8919-692A5217C8A6}"/>
    <dgm:cxn modelId="{3D84BDA8-D0EC-4D09-BBBF-8E5AF45DECE0}" srcId="{8DC933EA-EE81-4907-ADF5-0C512A176471}" destId="{81F59826-347E-469D-B2A2-2063FF91C49E}" srcOrd="1" destOrd="0" parTransId="{9FEB4960-E5AF-4A32-8A0B-2CD91ADE69F8}" sibTransId="{1AC888A3-3D42-4FA7-8046-440058C5DAA4}"/>
    <dgm:cxn modelId="{6BD32EB0-D0B0-4173-9644-90E3A32C41DE}" type="presOf" srcId="{9AC6571F-2A62-40E4-A865-24B77805D71D}" destId="{742C12F0-ECAF-409F-B84E-73F470C724A2}" srcOrd="0" destOrd="2" presId="urn:microsoft.com/office/officeart/2005/8/layout/list1"/>
    <dgm:cxn modelId="{184633B6-C941-441C-9049-77DF8D6D51DE}" type="presOf" srcId="{8DC933EA-EE81-4907-ADF5-0C512A176471}" destId="{5ECAB58E-865C-4204-8B03-FCB6278ED69E}" srcOrd="1" destOrd="0" presId="urn:microsoft.com/office/officeart/2005/8/layout/list1"/>
    <dgm:cxn modelId="{E08B7BC7-7F9C-489B-840B-8624026416EF}" type="presOf" srcId="{81F59826-347E-469D-B2A2-2063FF91C49E}" destId="{742C12F0-ECAF-409F-B84E-73F470C724A2}" srcOrd="0" destOrd="1" presId="urn:microsoft.com/office/officeart/2005/8/layout/list1"/>
    <dgm:cxn modelId="{286847D6-93CC-477D-BE9C-76091064F2DF}" srcId="{8DC933EA-EE81-4907-ADF5-0C512A176471}" destId="{FB9A7921-C6A5-4E10-B130-2FC51E9685E3}" srcOrd="0" destOrd="0" parTransId="{8A2373D6-3D67-40B3-B30D-799FEE47637C}" sibTransId="{91B4891A-85B4-4592-B4FA-4EB9EB8DC5CC}"/>
    <dgm:cxn modelId="{A5E2C7D7-4614-4E73-BA33-6979097A62C5}" type="presOf" srcId="{FB9A7921-C6A5-4E10-B130-2FC51E9685E3}" destId="{742C12F0-ECAF-409F-B84E-73F470C724A2}" srcOrd="0" destOrd="0" presId="urn:microsoft.com/office/officeart/2005/8/layout/list1"/>
    <dgm:cxn modelId="{9D80D4E8-E97D-49D4-816E-0A94D73ADF06}" srcId="{8DC933EA-EE81-4907-ADF5-0C512A176471}" destId="{9AC6571F-2A62-40E4-A865-24B77805D71D}" srcOrd="2" destOrd="0" parTransId="{D6F00C0D-435A-4F03-8933-F75DAD409C26}" sibTransId="{EF5304FD-D156-4717-9F4F-E9D11C9AB552}"/>
    <dgm:cxn modelId="{E5CAEE39-327F-4839-AF6B-E77B88EBBC42}" type="presParOf" srcId="{2540E9FA-A1B8-49D4-8A60-0FAE68DADA72}" destId="{7A3DB922-EE8F-4530-A266-FACD36215CC5}" srcOrd="0" destOrd="0" presId="urn:microsoft.com/office/officeart/2005/8/layout/list1"/>
    <dgm:cxn modelId="{E35DC72A-2E49-4CD9-A9F2-9F0C32E15BE6}" type="presParOf" srcId="{7A3DB922-EE8F-4530-A266-FACD36215CC5}" destId="{C6F577D4-B342-4628-B7BF-9C786EE722D6}" srcOrd="0" destOrd="0" presId="urn:microsoft.com/office/officeart/2005/8/layout/list1"/>
    <dgm:cxn modelId="{71ED2566-9BC6-4BFB-81AE-1AA8D6E71755}" type="presParOf" srcId="{7A3DB922-EE8F-4530-A266-FACD36215CC5}" destId="{5ECAB58E-865C-4204-8B03-FCB6278ED69E}" srcOrd="1" destOrd="0" presId="urn:microsoft.com/office/officeart/2005/8/layout/list1"/>
    <dgm:cxn modelId="{266A337B-6E1B-47AC-B390-34D726916FC4}" type="presParOf" srcId="{2540E9FA-A1B8-49D4-8A60-0FAE68DADA72}" destId="{4629D81A-B3BA-4926-8691-1AB821C902F0}" srcOrd="1" destOrd="0" presId="urn:microsoft.com/office/officeart/2005/8/layout/list1"/>
    <dgm:cxn modelId="{4086FC82-7AB7-4731-A665-CA3A9C6BC51A}" type="presParOf" srcId="{2540E9FA-A1B8-49D4-8A60-0FAE68DADA72}" destId="{742C12F0-ECAF-409F-B84E-73F470C724A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38B09D-35BD-405F-BA76-9F9B4A813254}" type="doc">
      <dgm:prSet loTypeId="urn:microsoft.com/office/officeart/2005/8/layout/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l-GR"/>
        </a:p>
      </dgm:t>
    </dgm:pt>
    <dgm:pt modelId="{A28A4587-C37E-4945-90B0-DB8D9EA4928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400" b="1" dirty="0"/>
            <a:t>Συνδυασμός θυμώματος/ </a:t>
          </a:r>
          <a:r>
            <a:rPr lang="el-GR" sz="2400" b="1" dirty="0" err="1"/>
            <a:t>ανοσοανεπάρκειας</a:t>
          </a:r>
          <a:endParaRPr lang="el-GR" sz="2400" b="1" dirty="0"/>
        </a:p>
      </dgm:t>
    </dgm:pt>
    <dgm:pt modelId="{E2A72FF7-60FA-4E22-B930-22811E51C6FE}" type="parTrans" cxnId="{3767C4C2-EACA-41FD-90E6-C02BD72AD551}">
      <dgm:prSet/>
      <dgm:spPr/>
      <dgm:t>
        <a:bodyPr/>
        <a:lstStyle/>
        <a:p>
          <a:endParaRPr lang="el-GR"/>
        </a:p>
      </dgm:t>
    </dgm:pt>
    <dgm:pt modelId="{3A29CAB7-38EF-448F-91AD-C6456B8E1B19}" type="sibTrans" cxnId="{3767C4C2-EACA-41FD-90E6-C02BD72AD551}">
      <dgm:prSet/>
      <dgm:spPr/>
      <dgm:t>
        <a:bodyPr/>
        <a:lstStyle/>
        <a:p>
          <a:endParaRPr lang="el-GR"/>
        </a:p>
      </dgm:t>
    </dgm:pt>
    <dgm:pt modelId="{9E5985FD-F4BE-4555-A455-D74542AF7F29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3200" b="1" dirty="0"/>
            <a:t>Γ. Σύνδρομο </a:t>
          </a:r>
          <a:r>
            <a:rPr lang="en-US" sz="3200" b="1" dirty="0"/>
            <a:t>Good</a:t>
          </a:r>
          <a:endParaRPr lang="el-GR" sz="3200" b="1" dirty="0"/>
        </a:p>
      </dgm:t>
    </dgm:pt>
    <dgm:pt modelId="{5B258081-5F8B-4BC6-8143-3A631AACADEC}" type="sibTrans" cxnId="{A1B82534-D598-491A-816E-B97BF63B7C24}">
      <dgm:prSet/>
      <dgm:spPr/>
      <dgm:t>
        <a:bodyPr/>
        <a:lstStyle/>
        <a:p>
          <a:endParaRPr lang="el-GR"/>
        </a:p>
      </dgm:t>
    </dgm:pt>
    <dgm:pt modelId="{EAA51C89-269E-482B-BEAF-A216710021B5}" type="parTrans" cxnId="{A1B82534-D598-491A-816E-B97BF63B7C24}">
      <dgm:prSet/>
      <dgm:spPr/>
      <dgm:t>
        <a:bodyPr/>
        <a:lstStyle/>
        <a:p>
          <a:endParaRPr lang="el-GR"/>
        </a:p>
      </dgm:t>
    </dgm:pt>
    <dgm:pt modelId="{55D994EB-ED11-4755-9CF2-646A800CCE65}" type="pres">
      <dgm:prSet presAssocID="{D638B09D-35BD-405F-BA76-9F9B4A813254}" presName="linear" presStyleCnt="0">
        <dgm:presLayoutVars>
          <dgm:dir/>
          <dgm:animLvl val="lvl"/>
          <dgm:resizeHandles val="exact"/>
        </dgm:presLayoutVars>
      </dgm:prSet>
      <dgm:spPr/>
    </dgm:pt>
    <dgm:pt modelId="{9DDB1308-8D39-47FA-AF01-476CED421E18}" type="pres">
      <dgm:prSet presAssocID="{9E5985FD-F4BE-4555-A455-D74542AF7F29}" presName="parentLin" presStyleCnt="0"/>
      <dgm:spPr/>
    </dgm:pt>
    <dgm:pt modelId="{8CBEF01C-3AF6-463B-B059-EAC592704862}" type="pres">
      <dgm:prSet presAssocID="{9E5985FD-F4BE-4555-A455-D74542AF7F29}" presName="parentLeftMargin" presStyleLbl="node1" presStyleIdx="0" presStyleCnt="1"/>
      <dgm:spPr/>
    </dgm:pt>
    <dgm:pt modelId="{1DD38623-3961-4347-841C-967FA637940F}" type="pres">
      <dgm:prSet presAssocID="{9E5985FD-F4BE-4555-A455-D74542AF7F2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BF5B62A-2528-41CC-A4F7-40108E0FA721}" type="pres">
      <dgm:prSet presAssocID="{9E5985FD-F4BE-4555-A455-D74542AF7F29}" presName="negativeSpace" presStyleCnt="0"/>
      <dgm:spPr/>
    </dgm:pt>
    <dgm:pt modelId="{295CCAEC-494B-4148-94A0-0EB2F878633B}" type="pres">
      <dgm:prSet presAssocID="{9E5985FD-F4BE-4555-A455-D74542AF7F2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06CCF05-3201-4475-8E4C-0280A311CA99}" type="presOf" srcId="{D638B09D-35BD-405F-BA76-9F9B4A813254}" destId="{55D994EB-ED11-4755-9CF2-646A800CCE65}" srcOrd="0" destOrd="0" presId="urn:microsoft.com/office/officeart/2005/8/layout/list1"/>
    <dgm:cxn modelId="{A1B82534-D598-491A-816E-B97BF63B7C24}" srcId="{D638B09D-35BD-405F-BA76-9F9B4A813254}" destId="{9E5985FD-F4BE-4555-A455-D74542AF7F29}" srcOrd="0" destOrd="0" parTransId="{EAA51C89-269E-482B-BEAF-A216710021B5}" sibTransId="{5B258081-5F8B-4BC6-8143-3A631AACADEC}"/>
    <dgm:cxn modelId="{3767C4C2-EACA-41FD-90E6-C02BD72AD551}" srcId="{9E5985FD-F4BE-4555-A455-D74542AF7F29}" destId="{A28A4587-C37E-4945-90B0-DB8D9EA49282}" srcOrd="0" destOrd="0" parTransId="{E2A72FF7-60FA-4E22-B930-22811E51C6FE}" sibTransId="{3A29CAB7-38EF-448F-91AD-C6456B8E1B19}"/>
    <dgm:cxn modelId="{4D2197C5-CCF0-4216-B989-1E624D0CE09A}" type="presOf" srcId="{A28A4587-C37E-4945-90B0-DB8D9EA49282}" destId="{295CCAEC-494B-4148-94A0-0EB2F878633B}" srcOrd="0" destOrd="0" presId="urn:microsoft.com/office/officeart/2005/8/layout/list1"/>
    <dgm:cxn modelId="{33499BE2-D09C-41C3-9C8C-E1D11EA5F676}" type="presOf" srcId="{9E5985FD-F4BE-4555-A455-D74542AF7F29}" destId="{8CBEF01C-3AF6-463B-B059-EAC592704862}" srcOrd="0" destOrd="0" presId="urn:microsoft.com/office/officeart/2005/8/layout/list1"/>
    <dgm:cxn modelId="{03BDF6E2-6813-4786-A89D-719D963A3BA6}" type="presOf" srcId="{9E5985FD-F4BE-4555-A455-D74542AF7F29}" destId="{1DD38623-3961-4347-841C-967FA637940F}" srcOrd="1" destOrd="0" presId="urn:microsoft.com/office/officeart/2005/8/layout/list1"/>
    <dgm:cxn modelId="{C6C4092C-E9B7-44DA-8F57-AB8C56975B35}" type="presParOf" srcId="{55D994EB-ED11-4755-9CF2-646A800CCE65}" destId="{9DDB1308-8D39-47FA-AF01-476CED421E18}" srcOrd="0" destOrd="0" presId="urn:microsoft.com/office/officeart/2005/8/layout/list1"/>
    <dgm:cxn modelId="{B24557E7-2554-4957-80B5-5C017D538AE5}" type="presParOf" srcId="{9DDB1308-8D39-47FA-AF01-476CED421E18}" destId="{8CBEF01C-3AF6-463B-B059-EAC592704862}" srcOrd="0" destOrd="0" presId="urn:microsoft.com/office/officeart/2005/8/layout/list1"/>
    <dgm:cxn modelId="{228EDD0E-0575-4E03-9CAD-879D0732BBCF}" type="presParOf" srcId="{9DDB1308-8D39-47FA-AF01-476CED421E18}" destId="{1DD38623-3961-4347-841C-967FA637940F}" srcOrd="1" destOrd="0" presId="urn:microsoft.com/office/officeart/2005/8/layout/list1"/>
    <dgm:cxn modelId="{210DFC38-314D-451E-A110-80FEAD59CDC3}" type="presParOf" srcId="{55D994EB-ED11-4755-9CF2-646A800CCE65}" destId="{9BF5B62A-2528-41CC-A4F7-40108E0FA721}" srcOrd="1" destOrd="0" presId="urn:microsoft.com/office/officeart/2005/8/layout/list1"/>
    <dgm:cxn modelId="{65D36425-6A18-4FA2-9E17-25578A1FA809}" type="presParOf" srcId="{55D994EB-ED11-4755-9CF2-646A800CCE65}" destId="{295CCAEC-494B-4148-94A0-0EB2F878633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5183EB-F38E-435F-894F-BEA19F580A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B79C1-D295-4D39-8C2A-1A8FF5AD9835}">
      <dgm:prSet custT="1"/>
      <dgm:spPr/>
      <dgm:t>
        <a:bodyPr/>
        <a:lstStyle/>
        <a:p>
          <a:pPr rtl="0"/>
          <a:r>
            <a:rPr lang="el-GR" sz="4400" b="1" dirty="0"/>
            <a:t>Διάγνωση</a:t>
          </a:r>
          <a:endParaRPr lang="el-GR" sz="2400" b="1" dirty="0"/>
        </a:p>
      </dgm:t>
    </dgm:pt>
    <dgm:pt modelId="{784756C5-D290-4E90-BFA6-F856BD687D05}" type="parTrans" cxnId="{9F585368-EF89-4026-8288-1A26AAFE5B5A}">
      <dgm:prSet/>
      <dgm:spPr/>
      <dgm:t>
        <a:bodyPr/>
        <a:lstStyle/>
        <a:p>
          <a:endParaRPr lang="en-US" sz="2000"/>
        </a:p>
      </dgm:t>
    </dgm:pt>
    <dgm:pt modelId="{7AEF5547-DC71-4CE1-834E-022F52F1EA5E}" type="sibTrans" cxnId="{9F585368-EF89-4026-8288-1A26AAFE5B5A}">
      <dgm:prSet/>
      <dgm:spPr/>
      <dgm:t>
        <a:bodyPr/>
        <a:lstStyle/>
        <a:p>
          <a:endParaRPr lang="en-US" sz="2000"/>
        </a:p>
      </dgm:t>
    </dgm:pt>
    <dgm:pt modelId="{9F4737BA-2349-49FF-98EA-D2E5CD059F3B}">
      <dgm:prSet custT="1"/>
      <dgm:spPr/>
      <dgm:t>
        <a:bodyPr/>
        <a:lstStyle/>
        <a:p>
          <a:pPr rtl="0"/>
          <a:r>
            <a:rPr lang="el-GR" sz="2400" b="1" dirty="0"/>
            <a:t>Υποτροπιάζουσες/σοβαρές λοιμώξεις</a:t>
          </a:r>
        </a:p>
      </dgm:t>
    </dgm:pt>
    <dgm:pt modelId="{9E217441-842F-430F-8534-B9C5F6202BF5}" type="parTrans" cxnId="{B7F51F83-E7B2-436D-AE81-183F9502FADE}">
      <dgm:prSet/>
      <dgm:spPr/>
      <dgm:t>
        <a:bodyPr/>
        <a:lstStyle/>
        <a:p>
          <a:endParaRPr lang="en-US" sz="2000"/>
        </a:p>
      </dgm:t>
    </dgm:pt>
    <dgm:pt modelId="{1A2F5FA0-71A4-43A3-95C0-4D74B2037736}" type="sibTrans" cxnId="{B7F51F83-E7B2-436D-AE81-183F9502FADE}">
      <dgm:prSet/>
      <dgm:spPr/>
      <dgm:t>
        <a:bodyPr/>
        <a:lstStyle/>
        <a:p>
          <a:endParaRPr lang="en-US" sz="2000"/>
        </a:p>
      </dgm:t>
    </dgm:pt>
    <dgm:pt modelId="{7A29483A-71F8-4283-86B6-27A4852FC575}">
      <dgm:prSet custT="1"/>
      <dgm:spPr/>
      <dgm:t>
        <a:bodyPr/>
        <a:lstStyle/>
        <a:p>
          <a:pPr rtl="0"/>
          <a:r>
            <a:rPr lang="el-GR" sz="2400" b="1" dirty="0"/>
            <a:t>Ανεπαρκής ειδική </a:t>
          </a:r>
          <a:r>
            <a:rPr lang="en-US" sz="2400" b="1" dirty="0"/>
            <a:t>IgG-</a:t>
          </a:r>
          <a:r>
            <a:rPr lang="el-GR" sz="2400" b="1" dirty="0"/>
            <a:t>απάντηση σε &gt;50% πολυσακχαριδικών αντιγόνων εμβολίου πνευμονιοκόκκου                                                       </a:t>
          </a:r>
          <a:r>
            <a:rPr lang="el-GR" sz="2000" b="1" dirty="0"/>
            <a:t>(τίτλος &lt;1,3μ</a:t>
          </a:r>
          <a:r>
            <a:rPr lang="en-US" sz="2000" b="1" dirty="0"/>
            <a:t>g/ml 4 </a:t>
          </a:r>
          <a:r>
            <a:rPr lang="el-GR" sz="2000" b="1" dirty="0"/>
            <a:t>εβδομάδες μετά τον εμβολιασμό)</a:t>
          </a:r>
        </a:p>
      </dgm:t>
    </dgm:pt>
    <dgm:pt modelId="{5B55CBC4-758D-4270-B8EC-12C0CD80F20F}" type="parTrans" cxnId="{61C6131B-80CD-4961-A672-9196CFE1CB18}">
      <dgm:prSet/>
      <dgm:spPr/>
      <dgm:t>
        <a:bodyPr/>
        <a:lstStyle/>
        <a:p>
          <a:endParaRPr lang="en-US" sz="2000"/>
        </a:p>
      </dgm:t>
    </dgm:pt>
    <dgm:pt modelId="{5A0D1150-63DD-4F41-BAAD-3723683AFC4B}" type="sibTrans" cxnId="{61C6131B-80CD-4961-A672-9196CFE1CB18}">
      <dgm:prSet/>
      <dgm:spPr/>
      <dgm:t>
        <a:bodyPr/>
        <a:lstStyle/>
        <a:p>
          <a:endParaRPr lang="en-US" sz="2000"/>
        </a:p>
      </dgm:t>
    </dgm:pt>
    <dgm:pt modelId="{B900819C-F058-4618-B6B0-87512CE0B71F}" type="pres">
      <dgm:prSet presAssocID="{B65183EB-F38E-435F-894F-BEA19F580AE1}" presName="linear" presStyleCnt="0">
        <dgm:presLayoutVars>
          <dgm:dir/>
          <dgm:animLvl val="lvl"/>
          <dgm:resizeHandles val="exact"/>
        </dgm:presLayoutVars>
      </dgm:prSet>
      <dgm:spPr/>
    </dgm:pt>
    <dgm:pt modelId="{2F81AFEE-D84B-4983-836B-76E306A6C97B}" type="pres">
      <dgm:prSet presAssocID="{7EBB79C1-D295-4D39-8C2A-1A8FF5AD9835}" presName="parentLin" presStyleCnt="0"/>
      <dgm:spPr/>
    </dgm:pt>
    <dgm:pt modelId="{3239F0D7-65F4-48AF-8567-DD00038FCCFC}" type="pres">
      <dgm:prSet presAssocID="{7EBB79C1-D295-4D39-8C2A-1A8FF5AD9835}" presName="parentLeftMargin" presStyleLbl="node1" presStyleIdx="0" presStyleCnt="1"/>
      <dgm:spPr/>
    </dgm:pt>
    <dgm:pt modelId="{8142CD1E-A666-45B4-9A5F-F3DBB8DDB5EA}" type="pres">
      <dgm:prSet presAssocID="{7EBB79C1-D295-4D39-8C2A-1A8FF5AD9835}" presName="parentText" presStyleLbl="node1" presStyleIdx="0" presStyleCnt="1" custScaleY="236124">
        <dgm:presLayoutVars>
          <dgm:chMax val="0"/>
          <dgm:bulletEnabled val="1"/>
        </dgm:presLayoutVars>
      </dgm:prSet>
      <dgm:spPr/>
    </dgm:pt>
    <dgm:pt modelId="{6CEA93CA-B50B-462F-9B0A-41EC7FA500DE}" type="pres">
      <dgm:prSet presAssocID="{7EBB79C1-D295-4D39-8C2A-1A8FF5AD9835}" presName="negativeSpace" presStyleCnt="0"/>
      <dgm:spPr/>
    </dgm:pt>
    <dgm:pt modelId="{C940534C-4542-41AB-967B-E3020540AAB9}" type="pres">
      <dgm:prSet presAssocID="{7EBB79C1-D295-4D39-8C2A-1A8FF5AD983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B24510D-B2DA-4313-81F3-7A2D390A5C42}" type="presOf" srcId="{7EBB79C1-D295-4D39-8C2A-1A8FF5AD9835}" destId="{3239F0D7-65F4-48AF-8567-DD00038FCCFC}" srcOrd="0" destOrd="0" presId="urn:microsoft.com/office/officeart/2005/8/layout/list1"/>
    <dgm:cxn modelId="{EE338813-8835-4055-9A80-0B6E468369A7}" type="presOf" srcId="{9F4737BA-2349-49FF-98EA-D2E5CD059F3B}" destId="{C940534C-4542-41AB-967B-E3020540AAB9}" srcOrd="0" destOrd="0" presId="urn:microsoft.com/office/officeart/2005/8/layout/list1"/>
    <dgm:cxn modelId="{61C6131B-80CD-4961-A672-9196CFE1CB18}" srcId="{7EBB79C1-D295-4D39-8C2A-1A8FF5AD9835}" destId="{7A29483A-71F8-4283-86B6-27A4852FC575}" srcOrd="1" destOrd="0" parTransId="{5B55CBC4-758D-4270-B8EC-12C0CD80F20F}" sibTransId="{5A0D1150-63DD-4F41-BAAD-3723683AFC4B}"/>
    <dgm:cxn modelId="{9F585368-EF89-4026-8288-1A26AAFE5B5A}" srcId="{B65183EB-F38E-435F-894F-BEA19F580AE1}" destId="{7EBB79C1-D295-4D39-8C2A-1A8FF5AD9835}" srcOrd="0" destOrd="0" parTransId="{784756C5-D290-4E90-BFA6-F856BD687D05}" sibTransId="{7AEF5547-DC71-4CE1-834E-022F52F1EA5E}"/>
    <dgm:cxn modelId="{40FBEF48-3ED9-4E3D-9DDB-57BEE76D9F28}" type="presOf" srcId="{7A29483A-71F8-4283-86B6-27A4852FC575}" destId="{C940534C-4542-41AB-967B-E3020540AAB9}" srcOrd="0" destOrd="1" presId="urn:microsoft.com/office/officeart/2005/8/layout/list1"/>
    <dgm:cxn modelId="{B7F51F83-E7B2-436D-AE81-183F9502FADE}" srcId="{7EBB79C1-D295-4D39-8C2A-1A8FF5AD9835}" destId="{9F4737BA-2349-49FF-98EA-D2E5CD059F3B}" srcOrd="0" destOrd="0" parTransId="{9E217441-842F-430F-8534-B9C5F6202BF5}" sibTransId="{1A2F5FA0-71A4-43A3-95C0-4D74B2037736}"/>
    <dgm:cxn modelId="{AC736A91-94A9-4C2D-9F18-521C8AEFC6F2}" type="presOf" srcId="{B65183EB-F38E-435F-894F-BEA19F580AE1}" destId="{B900819C-F058-4618-B6B0-87512CE0B71F}" srcOrd="0" destOrd="0" presId="urn:microsoft.com/office/officeart/2005/8/layout/list1"/>
    <dgm:cxn modelId="{27BB7BFD-50C2-466A-AFC2-399937C21B6C}" type="presOf" srcId="{7EBB79C1-D295-4D39-8C2A-1A8FF5AD9835}" destId="{8142CD1E-A666-45B4-9A5F-F3DBB8DDB5EA}" srcOrd="1" destOrd="0" presId="urn:microsoft.com/office/officeart/2005/8/layout/list1"/>
    <dgm:cxn modelId="{E50AC496-F205-42A6-94A9-79E36E36E028}" type="presParOf" srcId="{B900819C-F058-4618-B6B0-87512CE0B71F}" destId="{2F81AFEE-D84B-4983-836B-76E306A6C97B}" srcOrd="0" destOrd="0" presId="urn:microsoft.com/office/officeart/2005/8/layout/list1"/>
    <dgm:cxn modelId="{2F5DE6CF-0DF1-4DCE-BE37-94D1F665F6D7}" type="presParOf" srcId="{2F81AFEE-D84B-4983-836B-76E306A6C97B}" destId="{3239F0D7-65F4-48AF-8567-DD00038FCCFC}" srcOrd="0" destOrd="0" presId="urn:microsoft.com/office/officeart/2005/8/layout/list1"/>
    <dgm:cxn modelId="{31719C30-9ED6-4494-8963-3751198FA4BD}" type="presParOf" srcId="{2F81AFEE-D84B-4983-836B-76E306A6C97B}" destId="{8142CD1E-A666-45B4-9A5F-F3DBB8DDB5EA}" srcOrd="1" destOrd="0" presId="urn:microsoft.com/office/officeart/2005/8/layout/list1"/>
    <dgm:cxn modelId="{BE565C04-A148-412C-B138-6DD4BB63D6F7}" type="presParOf" srcId="{B900819C-F058-4618-B6B0-87512CE0B71F}" destId="{6CEA93CA-B50B-462F-9B0A-41EC7FA500DE}" srcOrd="1" destOrd="0" presId="urn:microsoft.com/office/officeart/2005/8/layout/list1"/>
    <dgm:cxn modelId="{3BE56861-DDCE-4AC6-911A-6A9B6DC3BC74}" type="presParOf" srcId="{B900819C-F058-4618-B6B0-87512CE0B71F}" destId="{C940534C-4542-41AB-967B-E3020540AAB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D8425A-A657-4B67-AA84-1E9341DEC9AF}" type="doc">
      <dgm:prSet loTypeId="urn:microsoft.com/office/officeart/2005/8/layout/orgChart1" loCatId="hierarchy" qsTypeId="urn:microsoft.com/office/officeart/2005/8/quickstyle/3d2#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B79D47-EFD1-456E-B221-6236AA53D548}">
      <dgm:prSet custT="1"/>
      <dgm:spPr/>
      <dgm:t>
        <a:bodyPr/>
        <a:lstStyle/>
        <a:p>
          <a:pPr rtl="0"/>
          <a:r>
            <a:rPr lang="el-GR" sz="2200" b="1" dirty="0"/>
            <a:t>Αποκλεισμός αιτιών δευτεροπαθούς υπογαμμασφαιριναιμίας </a:t>
          </a:r>
          <a:endParaRPr lang="el-GR" sz="2200" dirty="0"/>
        </a:p>
      </dgm:t>
    </dgm:pt>
    <dgm:pt modelId="{383A9C27-534D-4A7D-B7C8-51DCBF8037E2}" type="parTrans" cxnId="{4FBCFE53-B30D-41E8-8E1B-374DEB6C7939}">
      <dgm:prSet/>
      <dgm:spPr/>
      <dgm:t>
        <a:bodyPr/>
        <a:lstStyle/>
        <a:p>
          <a:endParaRPr lang="en-US"/>
        </a:p>
      </dgm:t>
    </dgm:pt>
    <dgm:pt modelId="{B99C1CFA-68F2-4FC4-A406-22540D93A58D}" type="sibTrans" cxnId="{4FBCFE53-B30D-41E8-8E1B-374DEB6C7939}">
      <dgm:prSet/>
      <dgm:spPr/>
      <dgm:t>
        <a:bodyPr/>
        <a:lstStyle/>
        <a:p>
          <a:endParaRPr lang="en-US"/>
        </a:p>
      </dgm:t>
    </dgm:pt>
    <dgm:pt modelId="{098F7FB6-FD11-4E5C-BC66-AFC018B84DFD}">
      <dgm:prSet/>
      <dgm:spPr>
        <a:solidFill>
          <a:srgbClr val="0070C0"/>
        </a:solidFill>
      </dgm:spPr>
      <dgm:t>
        <a:bodyPr/>
        <a:lstStyle/>
        <a:p>
          <a:pPr rtl="0"/>
          <a:r>
            <a:rPr lang="el-GR" b="1"/>
            <a:t>απώλεια ανοσοσφαιρινών</a:t>
          </a:r>
          <a:endParaRPr lang="el-GR"/>
        </a:p>
      </dgm:t>
    </dgm:pt>
    <dgm:pt modelId="{67BED0BD-2BFF-4191-B300-E52D04A5BA1F}" type="parTrans" cxnId="{2C087766-7BCF-4285-BD21-D90242A16B1F}">
      <dgm:prSet/>
      <dgm:spPr/>
      <dgm:t>
        <a:bodyPr/>
        <a:lstStyle/>
        <a:p>
          <a:endParaRPr lang="en-US"/>
        </a:p>
      </dgm:t>
    </dgm:pt>
    <dgm:pt modelId="{21BCAC13-C8A8-4DEA-BEEE-ADEB31214154}" type="sibTrans" cxnId="{2C087766-7BCF-4285-BD21-D90242A16B1F}">
      <dgm:prSet/>
      <dgm:spPr/>
      <dgm:t>
        <a:bodyPr/>
        <a:lstStyle/>
        <a:p>
          <a:endParaRPr lang="en-US"/>
        </a:p>
      </dgm:t>
    </dgm:pt>
    <dgm:pt modelId="{AFDB2D5B-ECD0-46C9-8616-790F153AB485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l-GR" b="1" dirty="0"/>
            <a:t>διαταραχή παραγωγής ανοσοσφαιρινών</a:t>
          </a:r>
          <a:endParaRPr lang="el-GR" dirty="0"/>
        </a:p>
      </dgm:t>
    </dgm:pt>
    <dgm:pt modelId="{A1EFDB9D-8CFD-4F48-9FFB-3D549BD636F2}" type="parTrans" cxnId="{4B429D38-CB6D-4083-B501-9BDF07B68E93}">
      <dgm:prSet/>
      <dgm:spPr/>
      <dgm:t>
        <a:bodyPr/>
        <a:lstStyle/>
        <a:p>
          <a:endParaRPr lang="en-US"/>
        </a:p>
      </dgm:t>
    </dgm:pt>
    <dgm:pt modelId="{9537E9B2-88C7-45AD-BB23-2C850B0E1DFF}" type="sibTrans" cxnId="{4B429D38-CB6D-4083-B501-9BDF07B68E93}">
      <dgm:prSet/>
      <dgm:spPr/>
      <dgm:t>
        <a:bodyPr/>
        <a:lstStyle/>
        <a:p>
          <a:endParaRPr lang="en-US"/>
        </a:p>
      </dgm:t>
    </dgm:pt>
    <dgm:pt modelId="{8138C0E0-51B1-458F-99EE-31ED694ED4CA}">
      <dgm:prSet/>
      <dgm:spPr/>
      <dgm:t>
        <a:bodyPr/>
        <a:lstStyle/>
        <a:p>
          <a:pPr rtl="0"/>
          <a:r>
            <a:rPr lang="el-GR" b="1" dirty="0"/>
            <a:t>φάρμακα </a:t>
          </a:r>
          <a:endParaRPr lang="el-GR" dirty="0"/>
        </a:p>
      </dgm:t>
    </dgm:pt>
    <dgm:pt modelId="{871A0DF1-591C-42EB-9170-76400E709F61}" type="parTrans" cxnId="{4C128A9F-7E1A-4072-9DBE-7B2CB0E53324}">
      <dgm:prSet/>
      <dgm:spPr/>
      <dgm:t>
        <a:bodyPr/>
        <a:lstStyle/>
        <a:p>
          <a:endParaRPr lang="en-US"/>
        </a:p>
      </dgm:t>
    </dgm:pt>
    <dgm:pt modelId="{18F3B98F-734A-46E3-B58C-C007C4754993}" type="sibTrans" cxnId="{4C128A9F-7E1A-4072-9DBE-7B2CB0E53324}">
      <dgm:prSet/>
      <dgm:spPr/>
      <dgm:t>
        <a:bodyPr/>
        <a:lstStyle/>
        <a:p>
          <a:endParaRPr lang="en-US"/>
        </a:p>
      </dgm:t>
    </dgm:pt>
    <dgm:pt modelId="{AF251E9E-7233-4A2F-83D2-A05F270F0E5D}" type="pres">
      <dgm:prSet presAssocID="{50D8425A-A657-4B67-AA84-1E9341DEC9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03E6F6-4F34-4436-A09D-189DB515EF56}" type="pres">
      <dgm:prSet presAssocID="{16B79D47-EFD1-456E-B221-6236AA53D548}" presName="hierRoot1" presStyleCnt="0">
        <dgm:presLayoutVars>
          <dgm:hierBranch val="init"/>
        </dgm:presLayoutVars>
      </dgm:prSet>
      <dgm:spPr/>
    </dgm:pt>
    <dgm:pt modelId="{96D7828A-858D-4F6E-B25B-6C73BAC8008A}" type="pres">
      <dgm:prSet presAssocID="{16B79D47-EFD1-456E-B221-6236AA53D548}" presName="rootComposite1" presStyleCnt="0"/>
      <dgm:spPr/>
    </dgm:pt>
    <dgm:pt modelId="{C04B0B25-311D-4886-A218-1946483041AF}" type="pres">
      <dgm:prSet presAssocID="{16B79D47-EFD1-456E-B221-6236AA53D548}" presName="rootText1" presStyleLbl="node0" presStyleIdx="0" presStyleCnt="1" custScaleX="592592">
        <dgm:presLayoutVars>
          <dgm:chPref val="3"/>
        </dgm:presLayoutVars>
      </dgm:prSet>
      <dgm:spPr/>
    </dgm:pt>
    <dgm:pt modelId="{6F6A9684-C17E-47D5-AE22-DB9EE384243E}" type="pres">
      <dgm:prSet presAssocID="{16B79D47-EFD1-456E-B221-6236AA53D548}" presName="rootConnector1" presStyleLbl="node1" presStyleIdx="0" presStyleCnt="0"/>
      <dgm:spPr/>
    </dgm:pt>
    <dgm:pt modelId="{928371F5-A704-49A9-B02F-00F6ACD4F123}" type="pres">
      <dgm:prSet presAssocID="{16B79D47-EFD1-456E-B221-6236AA53D548}" presName="hierChild2" presStyleCnt="0"/>
      <dgm:spPr/>
    </dgm:pt>
    <dgm:pt modelId="{CE2BA782-ED74-444B-81A8-8ABB89F6E73E}" type="pres">
      <dgm:prSet presAssocID="{67BED0BD-2BFF-4191-B300-E52D04A5BA1F}" presName="Name37" presStyleLbl="parChTrans1D2" presStyleIdx="0" presStyleCnt="3"/>
      <dgm:spPr/>
    </dgm:pt>
    <dgm:pt modelId="{B5884787-BBC1-4E3C-BA62-EF7753A7232F}" type="pres">
      <dgm:prSet presAssocID="{098F7FB6-FD11-4E5C-BC66-AFC018B84DFD}" presName="hierRoot2" presStyleCnt="0">
        <dgm:presLayoutVars>
          <dgm:hierBranch val="init"/>
        </dgm:presLayoutVars>
      </dgm:prSet>
      <dgm:spPr/>
    </dgm:pt>
    <dgm:pt modelId="{D9964243-8DCB-42D8-AEA0-BAE348C938C3}" type="pres">
      <dgm:prSet presAssocID="{098F7FB6-FD11-4E5C-BC66-AFC018B84DFD}" presName="rootComposite" presStyleCnt="0"/>
      <dgm:spPr/>
    </dgm:pt>
    <dgm:pt modelId="{56E5340D-F8C8-4F1C-8D58-F16EE3E2F3D2}" type="pres">
      <dgm:prSet presAssocID="{098F7FB6-FD11-4E5C-BC66-AFC018B84DFD}" presName="rootText" presStyleLbl="node2" presStyleIdx="0" presStyleCnt="3" custScaleX="199071">
        <dgm:presLayoutVars>
          <dgm:chPref val="3"/>
        </dgm:presLayoutVars>
      </dgm:prSet>
      <dgm:spPr/>
    </dgm:pt>
    <dgm:pt modelId="{7B8437FF-E7C0-4590-B763-3B0AE7050FAD}" type="pres">
      <dgm:prSet presAssocID="{098F7FB6-FD11-4E5C-BC66-AFC018B84DFD}" presName="rootConnector" presStyleLbl="node2" presStyleIdx="0" presStyleCnt="3"/>
      <dgm:spPr/>
    </dgm:pt>
    <dgm:pt modelId="{900B2443-FA1F-4F01-A2E5-8FDD27F75072}" type="pres">
      <dgm:prSet presAssocID="{098F7FB6-FD11-4E5C-BC66-AFC018B84DFD}" presName="hierChild4" presStyleCnt="0"/>
      <dgm:spPr/>
    </dgm:pt>
    <dgm:pt modelId="{6B2D637D-D642-4F3F-AE2C-B62C164D3881}" type="pres">
      <dgm:prSet presAssocID="{098F7FB6-FD11-4E5C-BC66-AFC018B84DFD}" presName="hierChild5" presStyleCnt="0"/>
      <dgm:spPr/>
    </dgm:pt>
    <dgm:pt modelId="{74647089-9002-4641-B1C2-79431ECDBE63}" type="pres">
      <dgm:prSet presAssocID="{A1EFDB9D-8CFD-4F48-9FFB-3D549BD636F2}" presName="Name37" presStyleLbl="parChTrans1D2" presStyleIdx="1" presStyleCnt="3"/>
      <dgm:spPr/>
    </dgm:pt>
    <dgm:pt modelId="{1D690E83-19BF-4862-B498-C93F1A62EB86}" type="pres">
      <dgm:prSet presAssocID="{AFDB2D5B-ECD0-46C9-8616-790F153AB485}" presName="hierRoot2" presStyleCnt="0">
        <dgm:presLayoutVars>
          <dgm:hierBranch val="init"/>
        </dgm:presLayoutVars>
      </dgm:prSet>
      <dgm:spPr/>
    </dgm:pt>
    <dgm:pt modelId="{E3FE2B43-9401-4E7D-92A5-F1EC4486AE7A}" type="pres">
      <dgm:prSet presAssocID="{AFDB2D5B-ECD0-46C9-8616-790F153AB485}" presName="rootComposite" presStyleCnt="0"/>
      <dgm:spPr/>
    </dgm:pt>
    <dgm:pt modelId="{DC05009D-3F5A-4080-B4EF-AF789D51C4FC}" type="pres">
      <dgm:prSet presAssocID="{AFDB2D5B-ECD0-46C9-8616-790F153AB485}" presName="rootText" presStyleLbl="node2" presStyleIdx="1" presStyleCnt="3" custScaleX="199071">
        <dgm:presLayoutVars>
          <dgm:chPref val="3"/>
        </dgm:presLayoutVars>
      </dgm:prSet>
      <dgm:spPr/>
    </dgm:pt>
    <dgm:pt modelId="{54DD1F03-556C-4E6B-89F1-857C9FD5141D}" type="pres">
      <dgm:prSet presAssocID="{AFDB2D5B-ECD0-46C9-8616-790F153AB485}" presName="rootConnector" presStyleLbl="node2" presStyleIdx="1" presStyleCnt="3"/>
      <dgm:spPr/>
    </dgm:pt>
    <dgm:pt modelId="{B23793DF-D38A-435B-829B-C335FCAFBD2F}" type="pres">
      <dgm:prSet presAssocID="{AFDB2D5B-ECD0-46C9-8616-790F153AB485}" presName="hierChild4" presStyleCnt="0"/>
      <dgm:spPr/>
    </dgm:pt>
    <dgm:pt modelId="{97DF9F4B-25AE-49DA-A031-DCBA5F8B5620}" type="pres">
      <dgm:prSet presAssocID="{AFDB2D5B-ECD0-46C9-8616-790F153AB485}" presName="hierChild5" presStyleCnt="0"/>
      <dgm:spPr/>
    </dgm:pt>
    <dgm:pt modelId="{B18E7657-88D9-4E97-ACAF-3C91E12CB9BF}" type="pres">
      <dgm:prSet presAssocID="{871A0DF1-591C-42EB-9170-76400E709F61}" presName="Name37" presStyleLbl="parChTrans1D2" presStyleIdx="2" presStyleCnt="3"/>
      <dgm:spPr/>
    </dgm:pt>
    <dgm:pt modelId="{A6ECD56C-9905-483A-82D2-1E8B46AF83EC}" type="pres">
      <dgm:prSet presAssocID="{8138C0E0-51B1-458F-99EE-31ED694ED4CA}" presName="hierRoot2" presStyleCnt="0">
        <dgm:presLayoutVars>
          <dgm:hierBranch val="init"/>
        </dgm:presLayoutVars>
      </dgm:prSet>
      <dgm:spPr/>
    </dgm:pt>
    <dgm:pt modelId="{F9E1FC06-1AF0-4732-B081-6DEEE48232ED}" type="pres">
      <dgm:prSet presAssocID="{8138C0E0-51B1-458F-99EE-31ED694ED4CA}" presName="rootComposite" presStyleCnt="0"/>
      <dgm:spPr/>
    </dgm:pt>
    <dgm:pt modelId="{964A2856-4ED5-4478-ADE5-EA190BA08AEC}" type="pres">
      <dgm:prSet presAssocID="{8138C0E0-51B1-458F-99EE-31ED694ED4CA}" presName="rootText" presStyleLbl="node2" presStyleIdx="2" presStyleCnt="3" custScaleX="199071">
        <dgm:presLayoutVars>
          <dgm:chPref val="3"/>
        </dgm:presLayoutVars>
      </dgm:prSet>
      <dgm:spPr/>
    </dgm:pt>
    <dgm:pt modelId="{FA292373-04E9-4280-A24D-D3819A973C30}" type="pres">
      <dgm:prSet presAssocID="{8138C0E0-51B1-458F-99EE-31ED694ED4CA}" presName="rootConnector" presStyleLbl="node2" presStyleIdx="2" presStyleCnt="3"/>
      <dgm:spPr/>
    </dgm:pt>
    <dgm:pt modelId="{E17E1931-DEF0-4A93-82AD-DB9F4EB9F478}" type="pres">
      <dgm:prSet presAssocID="{8138C0E0-51B1-458F-99EE-31ED694ED4CA}" presName="hierChild4" presStyleCnt="0"/>
      <dgm:spPr/>
    </dgm:pt>
    <dgm:pt modelId="{093233CB-B7AA-44AE-B698-E90A1FE4D36A}" type="pres">
      <dgm:prSet presAssocID="{8138C0E0-51B1-458F-99EE-31ED694ED4CA}" presName="hierChild5" presStyleCnt="0"/>
      <dgm:spPr/>
    </dgm:pt>
    <dgm:pt modelId="{2B7FB92D-0707-4887-910B-5C015303FFC8}" type="pres">
      <dgm:prSet presAssocID="{16B79D47-EFD1-456E-B221-6236AA53D548}" presName="hierChild3" presStyleCnt="0"/>
      <dgm:spPr/>
    </dgm:pt>
  </dgm:ptLst>
  <dgm:cxnLst>
    <dgm:cxn modelId="{FD6F2A22-68AC-46E5-9966-26A6FED2F072}" type="presOf" srcId="{098F7FB6-FD11-4E5C-BC66-AFC018B84DFD}" destId="{7B8437FF-E7C0-4590-B763-3B0AE7050FAD}" srcOrd="1" destOrd="0" presId="urn:microsoft.com/office/officeart/2005/8/layout/orgChart1"/>
    <dgm:cxn modelId="{F54D9632-D9BC-4F4F-9C5D-F22CBE2AE533}" type="presOf" srcId="{16B79D47-EFD1-456E-B221-6236AA53D548}" destId="{6F6A9684-C17E-47D5-AE22-DB9EE384243E}" srcOrd="1" destOrd="0" presId="urn:microsoft.com/office/officeart/2005/8/layout/orgChart1"/>
    <dgm:cxn modelId="{4B429D38-CB6D-4083-B501-9BDF07B68E93}" srcId="{16B79D47-EFD1-456E-B221-6236AA53D548}" destId="{AFDB2D5B-ECD0-46C9-8616-790F153AB485}" srcOrd="1" destOrd="0" parTransId="{A1EFDB9D-8CFD-4F48-9FFB-3D549BD636F2}" sibTransId="{9537E9B2-88C7-45AD-BB23-2C850B0E1DFF}"/>
    <dgm:cxn modelId="{765E9563-5EAB-4D97-B5E5-CC38A80F576F}" type="presOf" srcId="{50D8425A-A657-4B67-AA84-1E9341DEC9AF}" destId="{AF251E9E-7233-4A2F-83D2-A05F270F0E5D}" srcOrd="0" destOrd="0" presId="urn:microsoft.com/office/officeart/2005/8/layout/orgChart1"/>
    <dgm:cxn modelId="{2C087766-7BCF-4285-BD21-D90242A16B1F}" srcId="{16B79D47-EFD1-456E-B221-6236AA53D548}" destId="{098F7FB6-FD11-4E5C-BC66-AFC018B84DFD}" srcOrd="0" destOrd="0" parTransId="{67BED0BD-2BFF-4191-B300-E52D04A5BA1F}" sibTransId="{21BCAC13-C8A8-4DEA-BEEE-ADEB31214154}"/>
    <dgm:cxn modelId="{4FBCFE53-B30D-41E8-8E1B-374DEB6C7939}" srcId="{50D8425A-A657-4B67-AA84-1E9341DEC9AF}" destId="{16B79D47-EFD1-456E-B221-6236AA53D548}" srcOrd="0" destOrd="0" parTransId="{383A9C27-534D-4A7D-B7C8-51DCBF8037E2}" sibTransId="{B99C1CFA-68F2-4FC4-A406-22540D93A58D}"/>
    <dgm:cxn modelId="{3F2B9256-99D0-49A3-AAE5-1E326A073A80}" type="presOf" srcId="{871A0DF1-591C-42EB-9170-76400E709F61}" destId="{B18E7657-88D9-4E97-ACAF-3C91E12CB9BF}" srcOrd="0" destOrd="0" presId="urn:microsoft.com/office/officeart/2005/8/layout/orgChart1"/>
    <dgm:cxn modelId="{B4A8B556-7460-4385-A9A4-C39837792927}" type="presOf" srcId="{16B79D47-EFD1-456E-B221-6236AA53D548}" destId="{C04B0B25-311D-4886-A218-1946483041AF}" srcOrd="0" destOrd="0" presId="urn:microsoft.com/office/officeart/2005/8/layout/orgChart1"/>
    <dgm:cxn modelId="{16EEEF85-7AD3-47F6-B922-46E75838D835}" type="presOf" srcId="{67BED0BD-2BFF-4191-B300-E52D04A5BA1F}" destId="{CE2BA782-ED74-444B-81A8-8ABB89F6E73E}" srcOrd="0" destOrd="0" presId="urn:microsoft.com/office/officeart/2005/8/layout/orgChart1"/>
    <dgm:cxn modelId="{36778389-9CEC-4F6F-B989-2FF77CC53674}" type="presOf" srcId="{A1EFDB9D-8CFD-4F48-9FFB-3D549BD636F2}" destId="{74647089-9002-4641-B1C2-79431ECDBE63}" srcOrd="0" destOrd="0" presId="urn:microsoft.com/office/officeart/2005/8/layout/orgChart1"/>
    <dgm:cxn modelId="{77F4978B-AD5B-482D-A3BC-51B57FA5F4B8}" type="presOf" srcId="{AFDB2D5B-ECD0-46C9-8616-790F153AB485}" destId="{DC05009D-3F5A-4080-B4EF-AF789D51C4FC}" srcOrd="0" destOrd="0" presId="urn:microsoft.com/office/officeart/2005/8/layout/orgChart1"/>
    <dgm:cxn modelId="{D2EF3990-5602-485D-94B8-C1121B20333B}" type="presOf" srcId="{8138C0E0-51B1-458F-99EE-31ED694ED4CA}" destId="{964A2856-4ED5-4478-ADE5-EA190BA08AEC}" srcOrd="0" destOrd="0" presId="urn:microsoft.com/office/officeart/2005/8/layout/orgChart1"/>
    <dgm:cxn modelId="{490CBF98-D6FB-4CE1-96DF-18A2E3EBD617}" type="presOf" srcId="{098F7FB6-FD11-4E5C-BC66-AFC018B84DFD}" destId="{56E5340D-F8C8-4F1C-8D58-F16EE3E2F3D2}" srcOrd="0" destOrd="0" presId="urn:microsoft.com/office/officeart/2005/8/layout/orgChart1"/>
    <dgm:cxn modelId="{9A9B429E-02E2-487C-A635-5CCF7C93A03A}" type="presOf" srcId="{AFDB2D5B-ECD0-46C9-8616-790F153AB485}" destId="{54DD1F03-556C-4E6B-89F1-857C9FD5141D}" srcOrd="1" destOrd="0" presId="urn:microsoft.com/office/officeart/2005/8/layout/orgChart1"/>
    <dgm:cxn modelId="{4C128A9F-7E1A-4072-9DBE-7B2CB0E53324}" srcId="{16B79D47-EFD1-456E-B221-6236AA53D548}" destId="{8138C0E0-51B1-458F-99EE-31ED694ED4CA}" srcOrd="2" destOrd="0" parTransId="{871A0DF1-591C-42EB-9170-76400E709F61}" sibTransId="{18F3B98F-734A-46E3-B58C-C007C4754993}"/>
    <dgm:cxn modelId="{657B24F8-B1DC-4DB2-B053-8805137F4A39}" type="presOf" srcId="{8138C0E0-51B1-458F-99EE-31ED694ED4CA}" destId="{FA292373-04E9-4280-A24D-D3819A973C30}" srcOrd="1" destOrd="0" presId="urn:microsoft.com/office/officeart/2005/8/layout/orgChart1"/>
    <dgm:cxn modelId="{9BB43C8F-C5B2-4985-BDA4-AF3E2277A159}" type="presParOf" srcId="{AF251E9E-7233-4A2F-83D2-A05F270F0E5D}" destId="{9303E6F6-4F34-4436-A09D-189DB515EF56}" srcOrd="0" destOrd="0" presId="urn:microsoft.com/office/officeart/2005/8/layout/orgChart1"/>
    <dgm:cxn modelId="{52F6E940-BB3F-409A-95E8-58BF76F88802}" type="presParOf" srcId="{9303E6F6-4F34-4436-A09D-189DB515EF56}" destId="{96D7828A-858D-4F6E-B25B-6C73BAC8008A}" srcOrd="0" destOrd="0" presId="urn:microsoft.com/office/officeart/2005/8/layout/orgChart1"/>
    <dgm:cxn modelId="{C51599F0-F551-4B84-873E-B3672002F6F2}" type="presParOf" srcId="{96D7828A-858D-4F6E-B25B-6C73BAC8008A}" destId="{C04B0B25-311D-4886-A218-1946483041AF}" srcOrd="0" destOrd="0" presId="urn:microsoft.com/office/officeart/2005/8/layout/orgChart1"/>
    <dgm:cxn modelId="{712A2C2F-64F7-4D8D-958A-7FFC2CF0AD21}" type="presParOf" srcId="{96D7828A-858D-4F6E-B25B-6C73BAC8008A}" destId="{6F6A9684-C17E-47D5-AE22-DB9EE384243E}" srcOrd="1" destOrd="0" presId="urn:microsoft.com/office/officeart/2005/8/layout/orgChart1"/>
    <dgm:cxn modelId="{9E680CA4-B867-450B-9C20-95F8DCE5427F}" type="presParOf" srcId="{9303E6F6-4F34-4436-A09D-189DB515EF56}" destId="{928371F5-A704-49A9-B02F-00F6ACD4F123}" srcOrd="1" destOrd="0" presId="urn:microsoft.com/office/officeart/2005/8/layout/orgChart1"/>
    <dgm:cxn modelId="{2906D4EB-35BA-402B-94D7-3D5D35F4A734}" type="presParOf" srcId="{928371F5-A704-49A9-B02F-00F6ACD4F123}" destId="{CE2BA782-ED74-444B-81A8-8ABB89F6E73E}" srcOrd="0" destOrd="0" presId="urn:microsoft.com/office/officeart/2005/8/layout/orgChart1"/>
    <dgm:cxn modelId="{94CDDC9C-CBF8-477B-9073-B7FCB7B3897B}" type="presParOf" srcId="{928371F5-A704-49A9-B02F-00F6ACD4F123}" destId="{B5884787-BBC1-4E3C-BA62-EF7753A7232F}" srcOrd="1" destOrd="0" presId="urn:microsoft.com/office/officeart/2005/8/layout/orgChart1"/>
    <dgm:cxn modelId="{6E44D940-A26A-41D5-94C5-1CEDBBE2BA54}" type="presParOf" srcId="{B5884787-BBC1-4E3C-BA62-EF7753A7232F}" destId="{D9964243-8DCB-42D8-AEA0-BAE348C938C3}" srcOrd="0" destOrd="0" presId="urn:microsoft.com/office/officeart/2005/8/layout/orgChart1"/>
    <dgm:cxn modelId="{DCED0116-1F1D-4375-A7CB-4F455C25B86A}" type="presParOf" srcId="{D9964243-8DCB-42D8-AEA0-BAE348C938C3}" destId="{56E5340D-F8C8-4F1C-8D58-F16EE3E2F3D2}" srcOrd="0" destOrd="0" presId="urn:microsoft.com/office/officeart/2005/8/layout/orgChart1"/>
    <dgm:cxn modelId="{93FA6A56-F251-4265-9290-ECAF04C81D98}" type="presParOf" srcId="{D9964243-8DCB-42D8-AEA0-BAE348C938C3}" destId="{7B8437FF-E7C0-4590-B763-3B0AE7050FAD}" srcOrd="1" destOrd="0" presId="urn:microsoft.com/office/officeart/2005/8/layout/orgChart1"/>
    <dgm:cxn modelId="{3CE64F6A-1733-4596-B9B3-6B167FA9FFB3}" type="presParOf" srcId="{B5884787-BBC1-4E3C-BA62-EF7753A7232F}" destId="{900B2443-FA1F-4F01-A2E5-8FDD27F75072}" srcOrd="1" destOrd="0" presId="urn:microsoft.com/office/officeart/2005/8/layout/orgChart1"/>
    <dgm:cxn modelId="{6D4657DB-2450-4606-BD56-31F7AA4F8DBD}" type="presParOf" srcId="{B5884787-BBC1-4E3C-BA62-EF7753A7232F}" destId="{6B2D637D-D642-4F3F-AE2C-B62C164D3881}" srcOrd="2" destOrd="0" presId="urn:microsoft.com/office/officeart/2005/8/layout/orgChart1"/>
    <dgm:cxn modelId="{85AE7DFE-7ECA-4681-A311-183C4461A27E}" type="presParOf" srcId="{928371F5-A704-49A9-B02F-00F6ACD4F123}" destId="{74647089-9002-4641-B1C2-79431ECDBE63}" srcOrd="2" destOrd="0" presId="urn:microsoft.com/office/officeart/2005/8/layout/orgChart1"/>
    <dgm:cxn modelId="{3CCF971D-45A6-473F-869C-BBABCBAA4C3D}" type="presParOf" srcId="{928371F5-A704-49A9-B02F-00F6ACD4F123}" destId="{1D690E83-19BF-4862-B498-C93F1A62EB86}" srcOrd="3" destOrd="0" presId="urn:microsoft.com/office/officeart/2005/8/layout/orgChart1"/>
    <dgm:cxn modelId="{BFF8915B-D410-416C-B1A0-2795A4D48FCB}" type="presParOf" srcId="{1D690E83-19BF-4862-B498-C93F1A62EB86}" destId="{E3FE2B43-9401-4E7D-92A5-F1EC4486AE7A}" srcOrd="0" destOrd="0" presId="urn:microsoft.com/office/officeart/2005/8/layout/orgChart1"/>
    <dgm:cxn modelId="{D210657A-5D8F-4662-A4B4-7A4A56406380}" type="presParOf" srcId="{E3FE2B43-9401-4E7D-92A5-F1EC4486AE7A}" destId="{DC05009D-3F5A-4080-B4EF-AF789D51C4FC}" srcOrd="0" destOrd="0" presId="urn:microsoft.com/office/officeart/2005/8/layout/orgChart1"/>
    <dgm:cxn modelId="{128A7020-F1D3-4DFE-A326-49157F267D80}" type="presParOf" srcId="{E3FE2B43-9401-4E7D-92A5-F1EC4486AE7A}" destId="{54DD1F03-556C-4E6B-89F1-857C9FD5141D}" srcOrd="1" destOrd="0" presId="urn:microsoft.com/office/officeart/2005/8/layout/orgChart1"/>
    <dgm:cxn modelId="{C86AC834-35DF-4E58-AEB8-0D9947910254}" type="presParOf" srcId="{1D690E83-19BF-4862-B498-C93F1A62EB86}" destId="{B23793DF-D38A-435B-829B-C335FCAFBD2F}" srcOrd="1" destOrd="0" presId="urn:microsoft.com/office/officeart/2005/8/layout/orgChart1"/>
    <dgm:cxn modelId="{D11F1B22-FB54-41EB-81A4-4F7F11F592BA}" type="presParOf" srcId="{1D690E83-19BF-4862-B498-C93F1A62EB86}" destId="{97DF9F4B-25AE-49DA-A031-DCBA5F8B5620}" srcOrd="2" destOrd="0" presId="urn:microsoft.com/office/officeart/2005/8/layout/orgChart1"/>
    <dgm:cxn modelId="{83B36B7A-131B-4B60-9997-7AAEDDB1BB7A}" type="presParOf" srcId="{928371F5-A704-49A9-B02F-00F6ACD4F123}" destId="{B18E7657-88D9-4E97-ACAF-3C91E12CB9BF}" srcOrd="4" destOrd="0" presId="urn:microsoft.com/office/officeart/2005/8/layout/orgChart1"/>
    <dgm:cxn modelId="{E0997AB0-A700-4ED4-93E6-2AF01696962B}" type="presParOf" srcId="{928371F5-A704-49A9-B02F-00F6ACD4F123}" destId="{A6ECD56C-9905-483A-82D2-1E8B46AF83EC}" srcOrd="5" destOrd="0" presId="urn:microsoft.com/office/officeart/2005/8/layout/orgChart1"/>
    <dgm:cxn modelId="{15F51719-3364-40C2-B935-697622F5216E}" type="presParOf" srcId="{A6ECD56C-9905-483A-82D2-1E8B46AF83EC}" destId="{F9E1FC06-1AF0-4732-B081-6DEEE48232ED}" srcOrd="0" destOrd="0" presId="urn:microsoft.com/office/officeart/2005/8/layout/orgChart1"/>
    <dgm:cxn modelId="{7C4CD590-B249-4D33-BAAC-D6E814F3BD64}" type="presParOf" srcId="{F9E1FC06-1AF0-4732-B081-6DEEE48232ED}" destId="{964A2856-4ED5-4478-ADE5-EA190BA08AEC}" srcOrd="0" destOrd="0" presId="urn:microsoft.com/office/officeart/2005/8/layout/orgChart1"/>
    <dgm:cxn modelId="{11FAFC86-8625-48AC-8B9F-35F6F9903487}" type="presParOf" srcId="{F9E1FC06-1AF0-4732-B081-6DEEE48232ED}" destId="{FA292373-04E9-4280-A24D-D3819A973C30}" srcOrd="1" destOrd="0" presId="urn:microsoft.com/office/officeart/2005/8/layout/orgChart1"/>
    <dgm:cxn modelId="{658B5FC9-2356-4CC2-B4B6-2B8009E8E858}" type="presParOf" srcId="{A6ECD56C-9905-483A-82D2-1E8B46AF83EC}" destId="{E17E1931-DEF0-4A93-82AD-DB9F4EB9F478}" srcOrd="1" destOrd="0" presId="urn:microsoft.com/office/officeart/2005/8/layout/orgChart1"/>
    <dgm:cxn modelId="{B02A1C6F-3D79-4057-AB63-55DB44BBCBA2}" type="presParOf" srcId="{A6ECD56C-9905-483A-82D2-1E8B46AF83EC}" destId="{093233CB-B7AA-44AE-B698-E90A1FE4D36A}" srcOrd="2" destOrd="0" presId="urn:microsoft.com/office/officeart/2005/8/layout/orgChart1"/>
    <dgm:cxn modelId="{5DBFAC19-9FC4-4C71-A6B1-51D7B2AB5AEF}" type="presParOf" srcId="{9303E6F6-4F34-4436-A09D-189DB515EF56}" destId="{2B7FB92D-0707-4887-910B-5C015303FF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3B8264-2788-4806-BF1D-205C79BBEC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AC35C1-140D-4F92-9E23-8ABF21F9C902}">
      <dgm:prSet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l-GR" b="1" dirty="0"/>
            <a:t>από νεφρούς</a:t>
          </a:r>
        </a:p>
      </dgm:t>
    </dgm:pt>
    <dgm:pt modelId="{65A42AF3-EB20-48B0-810D-D212BD0F6363}" type="parTrans" cxnId="{F544301D-4510-4275-A579-1F3F8CBB62AA}">
      <dgm:prSet/>
      <dgm:spPr/>
      <dgm:t>
        <a:bodyPr/>
        <a:lstStyle/>
        <a:p>
          <a:endParaRPr lang="en-US" b="1"/>
        </a:p>
      </dgm:t>
    </dgm:pt>
    <dgm:pt modelId="{8BCDB5AF-F140-44C0-9727-7AC0E0A52341}" type="sibTrans" cxnId="{F544301D-4510-4275-A579-1F3F8CBB62AA}">
      <dgm:prSet/>
      <dgm:spPr/>
      <dgm:t>
        <a:bodyPr/>
        <a:lstStyle/>
        <a:p>
          <a:endParaRPr lang="en-US" b="1"/>
        </a:p>
      </dgm:t>
    </dgm:pt>
    <dgm:pt modelId="{F2F90265-22B5-4093-AC68-A865DA7DAE0F}">
      <dgm:prSet/>
      <dgm:spPr/>
      <dgm:t>
        <a:bodyPr/>
        <a:lstStyle/>
        <a:p>
          <a:pPr rtl="0"/>
          <a:r>
            <a:rPr lang="el-GR" b="1"/>
            <a:t>Νεφρωσικό σύνδρομο</a:t>
          </a:r>
        </a:p>
      </dgm:t>
    </dgm:pt>
    <dgm:pt modelId="{9EB70FBD-289A-46E4-BEF0-AE60FF139B95}" type="parTrans" cxnId="{F4FFC3CE-FD07-498E-B2FB-D1388910ABEB}">
      <dgm:prSet/>
      <dgm:spPr/>
      <dgm:t>
        <a:bodyPr/>
        <a:lstStyle/>
        <a:p>
          <a:endParaRPr lang="en-US" b="1"/>
        </a:p>
      </dgm:t>
    </dgm:pt>
    <dgm:pt modelId="{86856EBA-DE2D-44F9-A12C-7FDBEBCA622B}" type="sibTrans" cxnId="{F4FFC3CE-FD07-498E-B2FB-D1388910ABEB}">
      <dgm:prSet/>
      <dgm:spPr/>
      <dgm:t>
        <a:bodyPr/>
        <a:lstStyle/>
        <a:p>
          <a:endParaRPr lang="en-US" b="1"/>
        </a:p>
      </dgm:t>
    </dgm:pt>
    <dgm:pt modelId="{989F4CA8-7C51-4E2F-A132-F86475834062}">
      <dgm:prSet/>
      <dgm:spPr>
        <a:solidFill>
          <a:srgbClr val="00B0F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l-GR" b="1" dirty="0"/>
            <a:t>από έντερο</a:t>
          </a:r>
        </a:p>
      </dgm:t>
    </dgm:pt>
    <dgm:pt modelId="{3003A038-AEE7-43D8-94A1-91C28AC36C79}" type="parTrans" cxnId="{CA47C8CA-4C6A-4346-B1FF-9EBB445E1F6E}">
      <dgm:prSet/>
      <dgm:spPr/>
      <dgm:t>
        <a:bodyPr/>
        <a:lstStyle/>
        <a:p>
          <a:endParaRPr lang="en-US" b="1"/>
        </a:p>
      </dgm:t>
    </dgm:pt>
    <dgm:pt modelId="{31A4F30D-A552-4000-AE02-62506A8D2F44}" type="sibTrans" cxnId="{CA47C8CA-4C6A-4346-B1FF-9EBB445E1F6E}">
      <dgm:prSet/>
      <dgm:spPr/>
      <dgm:t>
        <a:bodyPr/>
        <a:lstStyle/>
        <a:p>
          <a:endParaRPr lang="en-US" b="1"/>
        </a:p>
      </dgm:t>
    </dgm:pt>
    <dgm:pt modelId="{F57E988D-7A76-4E72-B384-FA4495EA64E2}">
      <dgm:prSet/>
      <dgm:spPr/>
      <dgm:t>
        <a:bodyPr/>
        <a:lstStyle/>
        <a:p>
          <a:pPr rtl="0"/>
          <a:r>
            <a:rPr lang="el-GR" b="1"/>
            <a:t>Εντερική λεμφαγγειεκτασία (νόσος </a:t>
          </a:r>
          <a:r>
            <a:rPr lang="en-US" b="1"/>
            <a:t>Waldmann</a:t>
          </a:r>
          <a:r>
            <a:rPr lang="el-GR" b="1"/>
            <a:t>)</a:t>
          </a:r>
        </a:p>
      </dgm:t>
    </dgm:pt>
    <dgm:pt modelId="{A2D95529-73A6-4FB1-B65F-A99DD32B8F16}" type="parTrans" cxnId="{16195AF5-B970-4129-92EF-25AC5AB6177C}">
      <dgm:prSet/>
      <dgm:spPr/>
      <dgm:t>
        <a:bodyPr/>
        <a:lstStyle/>
        <a:p>
          <a:endParaRPr lang="en-US" b="1"/>
        </a:p>
      </dgm:t>
    </dgm:pt>
    <dgm:pt modelId="{56034B56-A338-4F64-9580-2CA8CBE0D73C}" type="sibTrans" cxnId="{16195AF5-B970-4129-92EF-25AC5AB6177C}">
      <dgm:prSet/>
      <dgm:spPr/>
      <dgm:t>
        <a:bodyPr/>
        <a:lstStyle/>
        <a:p>
          <a:endParaRPr lang="en-US" b="1"/>
        </a:p>
      </dgm:t>
    </dgm:pt>
    <dgm:pt modelId="{04529D8D-4D64-487F-A062-BA27EECAC702}">
      <dgm:prSet/>
      <dgm:spPr/>
      <dgm:t>
        <a:bodyPr/>
        <a:lstStyle/>
        <a:p>
          <a:pPr rtl="0"/>
          <a:r>
            <a:rPr lang="el-GR" b="1" dirty="0"/>
            <a:t>Αυτοάνοση εντεροπάθεια</a:t>
          </a:r>
        </a:p>
      </dgm:t>
    </dgm:pt>
    <dgm:pt modelId="{87CEB5A5-EA8E-46E3-825E-21E694E44D51}" type="parTrans" cxnId="{743B4DF7-C79C-4587-8A69-9FD35740DA13}">
      <dgm:prSet/>
      <dgm:spPr/>
      <dgm:t>
        <a:bodyPr/>
        <a:lstStyle/>
        <a:p>
          <a:endParaRPr lang="en-US" b="1"/>
        </a:p>
      </dgm:t>
    </dgm:pt>
    <dgm:pt modelId="{2E76FD8E-04E7-4DB0-B64E-80CD19291A3E}" type="sibTrans" cxnId="{743B4DF7-C79C-4587-8A69-9FD35740DA13}">
      <dgm:prSet/>
      <dgm:spPr/>
      <dgm:t>
        <a:bodyPr/>
        <a:lstStyle/>
        <a:p>
          <a:endParaRPr lang="en-US" b="1"/>
        </a:p>
      </dgm:t>
    </dgm:pt>
    <dgm:pt modelId="{32EA448A-F913-41A1-9594-0A3E5AD5CFCD}" type="pres">
      <dgm:prSet presAssocID="{CD3B8264-2788-4806-BF1D-205C79BBECF1}" presName="linear" presStyleCnt="0">
        <dgm:presLayoutVars>
          <dgm:animLvl val="lvl"/>
          <dgm:resizeHandles val="exact"/>
        </dgm:presLayoutVars>
      </dgm:prSet>
      <dgm:spPr/>
    </dgm:pt>
    <dgm:pt modelId="{14333BF4-DDB6-49A5-B966-EFD0F64EE608}" type="pres">
      <dgm:prSet presAssocID="{94AC35C1-140D-4F92-9E23-8ABF21F9C902}" presName="parentText" presStyleLbl="node1" presStyleIdx="0" presStyleCnt="2" custLinFactNeighborX="1148" custLinFactNeighborY="2680">
        <dgm:presLayoutVars>
          <dgm:chMax val="0"/>
          <dgm:bulletEnabled val="1"/>
        </dgm:presLayoutVars>
      </dgm:prSet>
      <dgm:spPr/>
    </dgm:pt>
    <dgm:pt modelId="{02A8A737-1344-4232-91AC-B3AE7BC5D03D}" type="pres">
      <dgm:prSet presAssocID="{94AC35C1-140D-4F92-9E23-8ABF21F9C902}" presName="childText" presStyleLbl="revTx" presStyleIdx="0" presStyleCnt="2">
        <dgm:presLayoutVars>
          <dgm:bulletEnabled val="1"/>
        </dgm:presLayoutVars>
      </dgm:prSet>
      <dgm:spPr/>
    </dgm:pt>
    <dgm:pt modelId="{F0C5C56A-5003-4872-8C26-08D9D0E21F4D}" type="pres">
      <dgm:prSet presAssocID="{989F4CA8-7C51-4E2F-A132-F864758340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69F24DA-3FE4-4A1D-AE03-12D5A37A69DC}" type="pres">
      <dgm:prSet presAssocID="{989F4CA8-7C51-4E2F-A132-F8647583406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8F40E03-E24D-46F7-9512-1EF8B971A54D}" type="presOf" srcId="{CD3B8264-2788-4806-BF1D-205C79BBECF1}" destId="{32EA448A-F913-41A1-9594-0A3E5AD5CFCD}" srcOrd="0" destOrd="0" presId="urn:microsoft.com/office/officeart/2005/8/layout/vList2"/>
    <dgm:cxn modelId="{7D4A0F08-C555-4AB0-945C-211C1BAC4F24}" type="presOf" srcId="{94AC35C1-140D-4F92-9E23-8ABF21F9C902}" destId="{14333BF4-DDB6-49A5-B966-EFD0F64EE608}" srcOrd="0" destOrd="0" presId="urn:microsoft.com/office/officeart/2005/8/layout/vList2"/>
    <dgm:cxn modelId="{F544301D-4510-4275-A579-1F3F8CBB62AA}" srcId="{CD3B8264-2788-4806-BF1D-205C79BBECF1}" destId="{94AC35C1-140D-4F92-9E23-8ABF21F9C902}" srcOrd="0" destOrd="0" parTransId="{65A42AF3-EB20-48B0-810D-D212BD0F6363}" sibTransId="{8BCDB5AF-F140-44C0-9727-7AC0E0A52341}"/>
    <dgm:cxn modelId="{74F0E781-878F-407A-9369-B03093EA1737}" type="presOf" srcId="{989F4CA8-7C51-4E2F-A132-F86475834062}" destId="{F0C5C56A-5003-4872-8C26-08D9D0E21F4D}" srcOrd="0" destOrd="0" presId="urn:microsoft.com/office/officeart/2005/8/layout/vList2"/>
    <dgm:cxn modelId="{9A431AC1-CBC7-434B-A654-4EC9062B2A26}" type="presOf" srcId="{04529D8D-4D64-487F-A062-BA27EECAC702}" destId="{F69F24DA-3FE4-4A1D-AE03-12D5A37A69DC}" srcOrd="0" destOrd="1" presId="urn:microsoft.com/office/officeart/2005/8/layout/vList2"/>
    <dgm:cxn modelId="{CA47C8CA-4C6A-4346-B1FF-9EBB445E1F6E}" srcId="{CD3B8264-2788-4806-BF1D-205C79BBECF1}" destId="{989F4CA8-7C51-4E2F-A132-F86475834062}" srcOrd="1" destOrd="0" parTransId="{3003A038-AEE7-43D8-94A1-91C28AC36C79}" sibTransId="{31A4F30D-A552-4000-AE02-62506A8D2F44}"/>
    <dgm:cxn modelId="{F4FFC3CE-FD07-498E-B2FB-D1388910ABEB}" srcId="{94AC35C1-140D-4F92-9E23-8ABF21F9C902}" destId="{F2F90265-22B5-4093-AC68-A865DA7DAE0F}" srcOrd="0" destOrd="0" parTransId="{9EB70FBD-289A-46E4-BEF0-AE60FF139B95}" sibTransId="{86856EBA-DE2D-44F9-A12C-7FDBEBCA622B}"/>
    <dgm:cxn modelId="{4F670AD9-F2B7-4683-8DB3-DF6349D32E9D}" type="presOf" srcId="{F2F90265-22B5-4093-AC68-A865DA7DAE0F}" destId="{02A8A737-1344-4232-91AC-B3AE7BC5D03D}" srcOrd="0" destOrd="0" presId="urn:microsoft.com/office/officeart/2005/8/layout/vList2"/>
    <dgm:cxn modelId="{16195AF5-B970-4129-92EF-25AC5AB6177C}" srcId="{989F4CA8-7C51-4E2F-A132-F86475834062}" destId="{F57E988D-7A76-4E72-B384-FA4495EA64E2}" srcOrd="0" destOrd="0" parTransId="{A2D95529-73A6-4FB1-B65F-A99DD32B8F16}" sibTransId="{56034B56-A338-4F64-9580-2CA8CBE0D73C}"/>
    <dgm:cxn modelId="{743B4DF7-C79C-4587-8A69-9FD35740DA13}" srcId="{989F4CA8-7C51-4E2F-A132-F86475834062}" destId="{04529D8D-4D64-487F-A062-BA27EECAC702}" srcOrd="1" destOrd="0" parTransId="{87CEB5A5-EA8E-46E3-825E-21E694E44D51}" sibTransId="{2E76FD8E-04E7-4DB0-B64E-80CD19291A3E}"/>
    <dgm:cxn modelId="{1CAD2AFB-2B3E-4821-8C4A-EF64E353854B}" type="presOf" srcId="{F57E988D-7A76-4E72-B384-FA4495EA64E2}" destId="{F69F24DA-3FE4-4A1D-AE03-12D5A37A69DC}" srcOrd="0" destOrd="0" presId="urn:microsoft.com/office/officeart/2005/8/layout/vList2"/>
    <dgm:cxn modelId="{A96582F8-7355-4332-B89C-8F9ED8454137}" type="presParOf" srcId="{32EA448A-F913-41A1-9594-0A3E5AD5CFCD}" destId="{14333BF4-DDB6-49A5-B966-EFD0F64EE608}" srcOrd="0" destOrd="0" presId="urn:microsoft.com/office/officeart/2005/8/layout/vList2"/>
    <dgm:cxn modelId="{0F6E08C1-0540-4660-9F97-AB2169D74586}" type="presParOf" srcId="{32EA448A-F913-41A1-9594-0A3E5AD5CFCD}" destId="{02A8A737-1344-4232-91AC-B3AE7BC5D03D}" srcOrd="1" destOrd="0" presId="urn:microsoft.com/office/officeart/2005/8/layout/vList2"/>
    <dgm:cxn modelId="{BC9B0674-08F1-4BCB-8CDB-98734AE2D8E6}" type="presParOf" srcId="{32EA448A-F913-41A1-9594-0A3E5AD5CFCD}" destId="{F0C5C56A-5003-4872-8C26-08D9D0E21F4D}" srcOrd="2" destOrd="0" presId="urn:microsoft.com/office/officeart/2005/8/layout/vList2"/>
    <dgm:cxn modelId="{08FF9D42-B795-4C34-9DBF-6707D81A0D8D}" type="presParOf" srcId="{32EA448A-F913-41A1-9594-0A3E5AD5CFCD}" destId="{F69F24DA-3FE4-4A1D-AE03-12D5A37A69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D6233-4D91-4B82-A1AF-C9A2B280BFC2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B3ED54-54C7-4B3D-BAA7-A7D6AEBC9BE8}">
      <dgm:prSet custT="1"/>
      <dgm:spPr/>
      <dgm:t>
        <a:bodyPr/>
        <a:lstStyle/>
        <a:p>
          <a:pPr rtl="0"/>
          <a:r>
            <a:rPr lang="el-GR" sz="2400" b="1" dirty="0"/>
            <a:t>Διάγνωση εξ’αποκλεισμού:</a:t>
          </a:r>
        </a:p>
      </dgm:t>
    </dgm:pt>
    <dgm:pt modelId="{B2C47504-C9DB-4D37-BCB2-3FD93F9DA39C}" type="parTrans" cxnId="{644E4D06-AA67-4744-A145-699A556967D6}">
      <dgm:prSet/>
      <dgm:spPr/>
      <dgm:t>
        <a:bodyPr/>
        <a:lstStyle/>
        <a:p>
          <a:endParaRPr lang="en-US"/>
        </a:p>
      </dgm:t>
    </dgm:pt>
    <dgm:pt modelId="{7C926A98-DF3E-4254-990C-188C4540E39A}" type="sibTrans" cxnId="{644E4D06-AA67-4744-A145-699A556967D6}">
      <dgm:prSet/>
      <dgm:spPr/>
      <dgm:t>
        <a:bodyPr/>
        <a:lstStyle/>
        <a:p>
          <a:endParaRPr lang="en-US"/>
        </a:p>
      </dgm:t>
    </dgm:pt>
    <dgm:pt modelId="{6C78B536-DE6C-473F-880D-B129EBD8FFDE}">
      <dgm:prSet custT="1"/>
      <dgm:spPr/>
      <dgm:t>
        <a:bodyPr/>
        <a:lstStyle/>
        <a:p>
          <a:pPr rtl="0"/>
          <a:r>
            <a:rPr lang="el-GR" sz="2000" b="1" dirty="0"/>
            <a:t>Αποκλεισμός δευτεροπαθών αιτιών υπογαμμασφαιριναιμίας</a:t>
          </a:r>
        </a:p>
      </dgm:t>
    </dgm:pt>
    <dgm:pt modelId="{C66F22FC-2447-420C-B8B3-BFAA1147F62A}" type="parTrans" cxnId="{01CE9C5B-43A4-410E-A92D-C5AEFE80E9EB}">
      <dgm:prSet/>
      <dgm:spPr/>
      <dgm:t>
        <a:bodyPr/>
        <a:lstStyle/>
        <a:p>
          <a:endParaRPr lang="en-US"/>
        </a:p>
      </dgm:t>
    </dgm:pt>
    <dgm:pt modelId="{A9A3F9F3-6A3B-46FF-9310-E37FD3EE332C}" type="sibTrans" cxnId="{01CE9C5B-43A4-410E-A92D-C5AEFE80E9EB}">
      <dgm:prSet/>
      <dgm:spPr/>
      <dgm:t>
        <a:bodyPr/>
        <a:lstStyle/>
        <a:p>
          <a:endParaRPr lang="en-US"/>
        </a:p>
      </dgm:t>
    </dgm:pt>
    <dgm:pt modelId="{02BB28C1-F386-4C1A-B864-E10AF1F95725}">
      <dgm:prSet custT="1"/>
      <dgm:spPr/>
      <dgm:t>
        <a:bodyPr/>
        <a:lstStyle/>
        <a:p>
          <a:pPr rtl="0"/>
          <a:r>
            <a:rPr lang="el-GR" sz="2000" b="1" dirty="0"/>
            <a:t>Αποκλεισμός άλλων πρωτοπαθών αντισωματικών ανεπαρκειών με γενετικές δοκιμασίες </a:t>
          </a:r>
        </a:p>
      </dgm:t>
    </dgm:pt>
    <dgm:pt modelId="{86496F86-894C-4532-9122-51F124253BAE}" type="parTrans" cxnId="{7FD323F0-DC2C-4963-8343-E2ED5BBBEC5D}">
      <dgm:prSet/>
      <dgm:spPr/>
      <dgm:t>
        <a:bodyPr/>
        <a:lstStyle/>
        <a:p>
          <a:endParaRPr lang="en-US"/>
        </a:p>
      </dgm:t>
    </dgm:pt>
    <dgm:pt modelId="{A0E8907E-B35D-431D-87CF-B0D0DE00A2A1}" type="sibTrans" cxnId="{7FD323F0-DC2C-4963-8343-E2ED5BBBEC5D}">
      <dgm:prSet/>
      <dgm:spPr/>
      <dgm:t>
        <a:bodyPr/>
        <a:lstStyle/>
        <a:p>
          <a:endParaRPr lang="en-US"/>
        </a:p>
      </dgm:t>
    </dgm:pt>
    <dgm:pt modelId="{EF1D9CB8-A329-466B-9E80-9019F3460A2D}" type="pres">
      <dgm:prSet presAssocID="{E06D6233-4D91-4B82-A1AF-C9A2B280BFC2}" presName="vert0" presStyleCnt="0">
        <dgm:presLayoutVars>
          <dgm:dir/>
          <dgm:animOne val="branch"/>
          <dgm:animLvl val="lvl"/>
        </dgm:presLayoutVars>
      </dgm:prSet>
      <dgm:spPr/>
    </dgm:pt>
    <dgm:pt modelId="{07070948-2013-47C6-ADD1-FB3C3F1948B3}" type="pres">
      <dgm:prSet presAssocID="{EBB3ED54-54C7-4B3D-BAA7-A7D6AEBC9BE8}" presName="thickLine" presStyleLbl="alignNode1" presStyleIdx="0" presStyleCnt="1"/>
      <dgm:spPr/>
    </dgm:pt>
    <dgm:pt modelId="{19ACF4B0-37BC-4973-9925-B8856E0CA86F}" type="pres">
      <dgm:prSet presAssocID="{EBB3ED54-54C7-4B3D-BAA7-A7D6AEBC9BE8}" presName="horz1" presStyleCnt="0"/>
      <dgm:spPr/>
    </dgm:pt>
    <dgm:pt modelId="{5E3F96CF-F2D9-444D-B0E9-92BCC16EDEBB}" type="pres">
      <dgm:prSet presAssocID="{EBB3ED54-54C7-4B3D-BAA7-A7D6AEBC9BE8}" presName="tx1" presStyleLbl="revTx" presStyleIdx="0" presStyleCnt="3" custScaleX="159940"/>
      <dgm:spPr/>
    </dgm:pt>
    <dgm:pt modelId="{822EA1ED-E483-424E-99DC-F131DC5743AF}" type="pres">
      <dgm:prSet presAssocID="{EBB3ED54-54C7-4B3D-BAA7-A7D6AEBC9BE8}" presName="vert1" presStyleCnt="0"/>
      <dgm:spPr/>
    </dgm:pt>
    <dgm:pt modelId="{7AE3DE57-2C07-4152-977D-5ED2525EA450}" type="pres">
      <dgm:prSet presAssocID="{6C78B536-DE6C-473F-880D-B129EBD8FFDE}" presName="vertSpace2a" presStyleCnt="0"/>
      <dgm:spPr/>
    </dgm:pt>
    <dgm:pt modelId="{35558302-E857-4D64-8588-7C31C46A5C2C}" type="pres">
      <dgm:prSet presAssocID="{6C78B536-DE6C-473F-880D-B129EBD8FFDE}" presName="horz2" presStyleCnt="0"/>
      <dgm:spPr/>
    </dgm:pt>
    <dgm:pt modelId="{93FC057D-39D3-4C89-9B34-9FD9DD480AE9}" type="pres">
      <dgm:prSet presAssocID="{6C78B536-DE6C-473F-880D-B129EBD8FFDE}" presName="horzSpace2" presStyleCnt="0"/>
      <dgm:spPr/>
    </dgm:pt>
    <dgm:pt modelId="{19D42D48-0D2A-478F-9316-F1C7C7F90A45}" type="pres">
      <dgm:prSet presAssocID="{6C78B536-DE6C-473F-880D-B129EBD8FFDE}" presName="tx2" presStyleLbl="revTx" presStyleIdx="1" presStyleCnt="3"/>
      <dgm:spPr/>
    </dgm:pt>
    <dgm:pt modelId="{DC281791-CBD6-497D-8447-910E0AE273E2}" type="pres">
      <dgm:prSet presAssocID="{6C78B536-DE6C-473F-880D-B129EBD8FFDE}" presName="vert2" presStyleCnt="0"/>
      <dgm:spPr/>
    </dgm:pt>
    <dgm:pt modelId="{3AE3235D-F86F-4CAD-A5B9-06F51CFED03F}" type="pres">
      <dgm:prSet presAssocID="{6C78B536-DE6C-473F-880D-B129EBD8FFDE}" presName="thinLine2b" presStyleLbl="callout" presStyleIdx="0" presStyleCnt="2"/>
      <dgm:spPr/>
    </dgm:pt>
    <dgm:pt modelId="{B9004DFE-0C09-4EE5-BBD0-235A0E33A047}" type="pres">
      <dgm:prSet presAssocID="{6C78B536-DE6C-473F-880D-B129EBD8FFDE}" presName="vertSpace2b" presStyleCnt="0"/>
      <dgm:spPr/>
    </dgm:pt>
    <dgm:pt modelId="{25342A6A-A87E-48C2-AAC3-2F196B715FDF}" type="pres">
      <dgm:prSet presAssocID="{02BB28C1-F386-4C1A-B864-E10AF1F95725}" presName="horz2" presStyleCnt="0"/>
      <dgm:spPr/>
    </dgm:pt>
    <dgm:pt modelId="{401CBDE5-8160-4FDC-82AA-DC8415712FFD}" type="pres">
      <dgm:prSet presAssocID="{02BB28C1-F386-4C1A-B864-E10AF1F95725}" presName="horzSpace2" presStyleCnt="0"/>
      <dgm:spPr/>
    </dgm:pt>
    <dgm:pt modelId="{A4B96FA6-7641-4984-ACA6-3C71E7222F5E}" type="pres">
      <dgm:prSet presAssocID="{02BB28C1-F386-4C1A-B864-E10AF1F95725}" presName="tx2" presStyleLbl="revTx" presStyleIdx="2" presStyleCnt="3"/>
      <dgm:spPr/>
    </dgm:pt>
    <dgm:pt modelId="{8D8BD14D-5128-42CA-BBD3-C9227384C3E1}" type="pres">
      <dgm:prSet presAssocID="{02BB28C1-F386-4C1A-B864-E10AF1F95725}" presName="vert2" presStyleCnt="0"/>
      <dgm:spPr/>
    </dgm:pt>
    <dgm:pt modelId="{AAD38956-CE3D-4E31-B484-88D783094F9E}" type="pres">
      <dgm:prSet presAssocID="{02BB28C1-F386-4C1A-B864-E10AF1F95725}" presName="thinLine2b" presStyleLbl="callout" presStyleIdx="1" presStyleCnt="2"/>
      <dgm:spPr/>
    </dgm:pt>
    <dgm:pt modelId="{E3B3C763-89A6-4FD7-A0E1-CA14A479BF2C}" type="pres">
      <dgm:prSet presAssocID="{02BB28C1-F386-4C1A-B864-E10AF1F95725}" presName="vertSpace2b" presStyleCnt="0"/>
      <dgm:spPr/>
    </dgm:pt>
  </dgm:ptLst>
  <dgm:cxnLst>
    <dgm:cxn modelId="{644E4D06-AA67-4744-A145-699A556967D6}" srcId="{E06D6233-4D91-4B82-A1AF-C9A2B280BFC2}" destId="{EBB3ED54-54C7-4B3D-BAA7-A7D6AEBC9BE8}" srcOrd="0" destOrd="0" parTransId="{B2C47504-C9DB-4D37-BCB2-3FD93F9DA39C}" sibTransId="{7C926A98-DF3E-4254-990C-188C4540E39A}"/>
    <dgm:cxn modelId="{F564660D-2527-42B6-B8DD-214D008CB99C}" type="presOf" srcId="{02BB28C1-F386-4C1A-B864-E10AF1F95725}" destId="{A4B96FA6-7641-4984-ACA6-3C71E7222F5E}" srcOrd="0" destOrd="0" presId="urn:microsoft.com/office/officeart/2008/layout/LinedList"/>
    <dgm:cxn modelId="{2B17AC2D-E2CD-4C89-B560-D0F1D7166266}" type="presOf" srcId="{6C78B536-DE6C-473F-880D-B129EBD8FFDE}" destId="{19D42D48-0D2A-478F-9316-F1C7C7F90A45}" srcOrd="0" destOrd="0" presId="urn:microsoft.com/office/officeart/2008/layout/LinedList"/>
    <dgm:cxn modelId="{01CE9C5B-43A4-410E-A92D-C5AEFE80E9EB}" srcId="{EBB3ED54-54C7-4B3D-BAA7-A7D6AEBC9BE8}" destId="{6C78B536-DE6C-473F-880D-B129EBD8FFDE}" srcOrd="0" destOrd="0" parTransId="{C66F22FC-2447-420C-B8B3-BFAA1147F62A}" sibTransId="{A9A3F9F3-6A3B-46FF-9310-E37FD3EE332C}"/>
    <dgm:cxn modelId="{9CB53652-95CE-4C53-AE73-FB781A68C54E}" type="presOf" srcId="{E06D6233-4D91-4B82-A1AF-C9A2B280BFC2}" destId="{EF1D9CB8-A329-466B-9E80-9019F3460A2D}" srcOrd="0" destOrd="0" presId="urn:microsoft.com/office/officeart/2008/layout/LinedList"/>
    <dgm:cxn modelId="{58F82F98-725D-43A9-8B0E-1554DC89EB3B}" type="presOf" srcId="{EBB3ED54-54C7-4B3D-BAA7-A7D6AEBC9BE8}" destId="{5E3F96CF-F2D9-444D-B0E9-92BCC16EDEBB}" srcOrd="0" destOrd="0" presId="urn:microsoft.com/office/officeart/2008/layout/LinedList"/>
    <dgm:cxn modelId="{7FD323F0-DC2C-4963-8343-E2ED5BBBEC5D}" srcId="{EBB3ED54-54C7-4B3D-BAA7-A7D6AEBC9BE8}" destId="{02BB28C1-F386-4C1A-B864-E10AF1F95725}" srcOrd="1" destOrd="0" parTransId="{86496F86-894C-4532-9122-51F124253BAE}" sibTransId="{A0E8907E-B35D-431D-87CF-B0D0DE00A2A1}"/>
    <dgm:cxn modelId="{8B4794CD-B01F-4678-9A9D-87A83D320C24}" type="presParOf" srcId="{EF1D9CB8-A329-466B-9E80-9019F3460A2D}" destId="{07070948-2013-47C6-ADD1-FB3C3F1948B3}" srcOrd="0" destOrd="0" presId="urn:microsoft.com/office/officeart/2008/layout/LinedList"/>
    <dgm:cxn modelId="{1E081188-8D62-4184-8A37-ACE21298ADC8}" type="presParOf" srcId="{EF1D9CB8-A329-466B-9E80-9019F3460A2D}" destId="{19ACF4B0-37BC-4973-9925-B8856E0CA86F}" srcOrd="1" destOrd="0" presId="urn:microsoft.com/office/officeart/2008/layout/LinedList"/>
    <dgm:cxn modelId="{49423E00-E545-46C1-B189-0DC87704E28C}" type="presParOf" srcId="{19ACF4B0-37BC-4973-9925-B8856E0CA86F}" destId="{5E3F96CF-F2D9-444D-B0E9-92BCC16EDEBB}" srcOrd="0" destOrd="0" presId="urn:microsoft.com/office/officeart/2008/layout/LinedList"/>
    <dgm:cxn modelId="{8C936FD1-8B18-4296-B409-EC2F81714664}" type="presParOf" srcId="{19ACF4B0-37BC-4973-9925-B8856E0CA86F}" destId="{822EA1ED-E483-424E-99DC-F131DC5743AF}" srcOrd="1" destOrd="0" presId="urn:microsoft.com/office/officeart/2008/layout/LinedList"/>
    <dgm:cxn modelId="{649E0578-D139-42FA-8A31-2ACABF44BB93}" type="presParOf" srcId="{822EA1ED-E483-424E-99DC-F131DC5743AF}" destId="{7AE3DE57-2C07-4152-977D-5ED2525EA450}" srcOrd="0" destOrd="0" presId="urn:microsoft.com/office/officeart/2008/layout/LinedList"/>
    <dgm:cxn modelId="{25C6B55C-70C1-4734-8897-E23F1C503D76}" type="presParOf" srcId="{822EA1ED-E483-424E-99DC-F131DC5743AF}" destId="{35558302-E857-4D64-8588-7C31C46A5C2C}" srcOrd="1" destOrd="0" presId="urn:microsoft.com/office/officeart/2008/layout/LinedList"/>
    <dgm:cxn modelId="{9FF17933-CFC3-4D73-9F7A-C4682F85E054}" type="presParOf" srcId="{35558302-E857-4D64-8588-7C31C46A5C2C}" destId="{93FC057D-39D3-4C89-9B34-9FD9DD480AE9}" srcOrd="0" destOrd="0" presId="urn:microsoft.com/office/officeart/2008/layout/LinedList"/>
    <dgm:cxn modelId="{8057D3A1-85D8-4E6B-8846-EA6AD47C79CF}" type="presParOf" srcId="{35558302-E857-4D64-8588-7C31C46A5C2C}" destId="{19D42D48-0D2A-478F-9316-F1C7C7F90A45}" srcOrd="1" destOrd="0" presId="urn:microsoft.com/office/officeart/2008/layout/LinedList"/>
    <dgm:cxn modelId="{A74B5D02-8DF8-49C2-AFE2-F451AB4F0804}" type="presParOf" srcId="{35558302-E857-4D64-8588-7C31C46A5C2C}" destId="{DC281791-CBD6-497D-8447-910E0AE273E2}" srcOrd="2" destOrd="0" presId="urn:microsoft.com/office/officeart/2008/layout/LinedList"/>
    <dgm:cxn modelId="{B714EEF9-C3C1-41AE-BE5B-D08CC3B284EA}" type="presParOf" srcId="{822EA1ED-E483-424E-99DC-F131DC5743AF}" destId="{3AE3235D-F86F-4CAD-A5B9-06F51CFED03F}" srcOrd="2" destOrd="0" presId="urn:microsoft.com/office/officeart/2008/layout/LinedList"/>
    <dgm:cxn modelId="{A05F0C0A-E057-440D-8287-919CDB71C448}" type="presParOf" srcId="{822EA1ED-E483-424E-99DC-F131DC5743AF}" destId="{B9004DFE-0C09-4EE5-BBD0-235A0E33A047}" srcOrd="3" destOrd="0" presId="urn:microsoft.com/office/officeart/2008/layout/LinedList"/>
    <dgm:cxn modelId="{86FED6CE-272D-4AAF-B49D-BA6A903CF325}" type="presParOf" srcId="{822EA1ED-E483-424E-99DC-F131DC5743AF}" destId="{25342A6A-A87E-48C2-AAC3-2F196B715FDF}" srcOrd="4" destOrd="0" presId="urn:microsoft.com/office/officeart/2008/layout/LinedList"/>
    <dgm:cxn modelId="{1CC5D7D5-7818-470D-883B-E10834791177}" type="presParOf" srcId="{25342A6A-A87E-48C2-AAC3-2F196B715FDF}" destId="{401CBDE5-8160-4FDC-82AA-DC8415712FFD}" srcOrd="0" destOrd="0" presId="urn:microsoft.com/office/officeart/2008/layout/LinedList"/>
    <dgm:cxn modelId="{B187C33D-CF42-455D-9504-45160D913782}" type="presParOf" srcId="{25342A6A-A87E-48C2-AAC3-2F196B715FDF}" destId="{A4B96FA6-7641-4984-ACA6-3C71E7222F5E}" srcOrd="1" destOrd="0" presId="urn:microsoft.com/office/officeart/2008/layout/LinedList"/>
    <dgm:cxn modelId="{42FC1906-29E4-456C-912E-F0647644FE30}" type="presParOf" srcId="{25342A6A-A87E-48C2-AAC3-2F196B715FDF}" destId="{8D8BD14D-5128-42CA-BBD3-C9227384C3E1}" srcOrd="2" destOrd="0" presId="urn:microsoft.com/office/officeart/2008/layout/LinedList"/>
    <dgm:cxn modelId="{5F973D63-6F37-4D26-9255-E8504957E9A3}" type="presParOf" srcId="{822EA1ED-E483-424E-99DC-F131DC5743AF}" destId="{AAD38956-CE3D-4E31-B484-88D783094F9E}" srcOrd="5" destOrd="0" presId="urn:microsoft.com/office/officeart/2008/layout/LinedList"/>
    <dgm:cxn modelId="{5842F2DF-D5B7-4DAC-9D73-B9D6472C01BC}" type="presParOf" srcId="{822EA1ED-E483-424E-99DC-F131DC5743AF}" destId="{E3B3C763-89A6-4FD7-A0E1-CA14A479BF2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5A0248-C3A4-4653-A0BD-AA593D701B91}" type="doc">
      <dgm:prSet loTypeId="urn:microsoft.com/office/officeart/2011/layout/Tab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7AC8D2-53D4-45AC-B8A6-C733875B35A2}">
      <dgm:prSet custT="1"/>
      <dgm:spPr/>
      <dgm:t>
        <a:bodyPr/>
        <a:lstStyle/>
        <a:p>
          <a:pPr rtl="0"/>
          <a:r>
            <a:rPr lang="en-US" sz="2400" b="1" dirty="0"/>
            <a:t>IgG &lt; 150 mg/dl</a:t>
          </a:r>
          <a:endParaRPr lang="el-GR" sz="2400" b="1" dirty="0"/>
        </a:p>
      </dgm:t>
    </dgm:pt>
    <dgm:pt modelId="{EC541C4D-3380-46BB-87F9-4833886E5C97}" type="parTrans" cxnId="{3A52B71B-D676-44AB-81ED-CAB2C3714750}">
      <dgm:prSet/>
      <dgm:spPr/>
      <dgm:t>
        <a:bodyPr/>
        <a:lstStyle/>
        <a:p>
          <a:endParaRPr lang="en-US" sz="2800" b="1"/>
        </a:p>
      </dgm:t>
    </dgm:pt>
    <dgm:pt modelId="{1ACE7EFB-EFBA-4B96-872A-21A07265189C}" type="sibTrans" cxnId="{3A52B71B-D676-44AB-81ED-CAB2C3714750}">
      <dgm:prSet/>
      <dgm:spPr/>
      <dgm:t>
        <a:bodyPr/>
        <a:lstStyle/>
        <a:p>
          <a:endParaRPr lang="en-US" sz="2800" b="1"/>
        </a:p>
      </dgm:t>
    </dgm:pt>
    <dgm:pt modelId="{F14C3CEF-257B-4B91-88BC-62788331CDDB}">
      <dgm:prSet custT="1"/>
      <dgm:spPr/>
      <dgm:t>
        <a:bodyPr/>
        <a:lstStyle/>
        <a:p>
          <a:pPr rtl="0"/>
          <a:r>
            <a:rPr lang="el-GR" sz="3600" b="1" dirty="0"/>
            <a:t>Διάγνωση βέβαιη</a:t>
          </a:r>
        </a:p>
      </dgm:t>
    </dgm:pt>
    <dgm:pt modelId="{85E5F5D2-3EA9-489B-8F55-440977F200CD}" type="parTrans" cxnId="{7B19A346-DCA7-4B35-8E7F-AB9CDDE5AD71}">
      <dgm:prSet/>
      <dgm:spPr/>
      <dgm:t>
        <a:bodyPr/>
        <a:lstStyle/>
        <a:p>
          <a:endParaRPr lang="en-US" sz="2800" b="1"/>
        </a:p>
      </dgm:t>
    </dgm:pt>
    <dgm:pt modelId="{E802CFD4-8C2F-4F32-8672-5218C9206E4A}" type="sibTrans" cxnId="{7B19A346-DCA7-4B35-8E7F-AB9CDDE5AD71}">
      <dgm:prSet/>
      <dgm:spPr/>
      <dgm:t>
        <a:bodyPr/>
        <a:lstStyle/>
        <a:p>
          <a:endParaRPr lang="en-US" sz="2800" b="1"/>
        </a:p>
      </dgm:t>
    </dgm:pt>
    <dgm:pt modelId="{9558127C-AF0E-4061-8881-A00F39A644F9}" type="pres">
      <dgm:prSet presAssocID="{E35A0248-C3A4-4653-A0BD-AA593D701B9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7EF1197-A789-4434-8F30-9B46A1A18294}" type="pres">
      <dgm:prSet presAssocID="{E17AC8D2-53D4-45AC-B8A6-C733875B35A2}" presName="composite" presStyleCnt="0"/>
      <dgm:spPr/>
    </dgm:pt>
    <dgm:pt modelId="{2335912F-3D32-4535-A6F8-CB34C236C14A}" type="pres">
      <dgm:prSet presAssocID="{E17AC8D2-53D4-45AC-B8A6-C733875B35A2}" presName="FirstChild" presStyleLbl="revTx" presStyleIdx="0" presStyleCnt="1" custScaleX="92593">
        <dgm:presLayoutVars>
          <dgm:chMax val="0"/>
          <dgm:chPref val="0"/>
          <dgm:bulletEnabled val="1"/>
        </dgm:presLayoutVars>
      </dgm:prSet>
      <dgm:spPr/>
    </dgm:pt>
    <dgm:pt modelId="{9596185C-18DF-4E21-85B9-F66CD25383F5}" type="pres">
      <dgm:prSet presAssocID="{E17AC8D2-53D4-45AC-B8A6-C733875B35A2}" presName="Parent" presStyleLbl="alignNode1" presStyleIdx="0" presStyleCnt="1" custScaleX="106838" custScaleY="227517">
        <dgm:presLayoutVars>
          <dgm:chMax val="3"/>
          <dgm:chPref val="3"/>
          <dgm:bulletEnabled val="1"/>
        </dgm:presLayoutVars>
      </dgm:prSet>
      <dgm:spPr/>
    </dgm:pt>
    <dgm:pt modelId="{74BE461F-8BC2-47C9-B805-F9DD697392E0}" type="pres">
      <dgm:prSet presAssocID="{E17AC8D2-53D4-45AC-B8A6-C733875B35A2}" presName="Accent" presStyleLbl="parChTrans1D1" presStyleIdx="0" presStyleCnt="1"/>
      <dgm:spPr/>
    </dgm:pt>
  </dgm:ptLst>
  <dgm:cxnLst>
    <dgm:cxn modelId="{3A52B71B-D676-44AB-81ED-CAB2C3714750}" srcId="{E35A0248-C3A4-4653-A0BD-AA593D701B91}" destId="{E17AC8D2-53D4-45AC-B8A6-C733875B35A2}" srcOrd="0" destOrd="0" parTransId="{EC541C4D-3380-46BB-87F9-4833886E5C97}" sibTransId="{1ACE7EFB-EFBA-4B96-872A-21A07265189C}"/>
    <dgm:cxn modelId="{7B19A346-DCA7-4B35-8E7F-AB9CDDE5AD71}" srcId="{E17AC8D2-53D4-45AC-B8A6-C733875B35A2}" destId="{F14C3CEF-257B-4B91-88BC-62788331CDDB}" srcOrd="0" destOrd="0" parTransId="{85E5F5D2-3EA9-489B-8F55-440977F200CD}" sibTransId="{E802CFD4-8C2F-4F32-8672-5218C9206E4A}"/>
    <dgm:cxn modelId="{C020E857-4E50-4E50-B0F7-FABB8490857D}" type="presOf" srcId="{F14C3CEF-257B-4B91-88BC-62788331CDDB}" destId="{2335912F-3D32-4535-A6F8-CB34C236C14A}" srcOrd="0" destOrd="0" presId="urn:microsoft.com/office/officeart/2011/layout/TabList"/>
    <dgm:cxn modelId="{517B49AD-4C27-486F-8C65-DB2CC6392299}" type="presOf" srcId="{E35A0248-C3A4-4653-A0BD-AA593D701B91}" destId="{9558127C-AF0E-4061-8881-A00F39A644F9}" srcOrd="0" destOrd="0" presId="urn:microsoft.com/office/officeart/2011/layout/TabList"/>
    <dgm:cxn modelId="{FD4EADD0-3EE8-4704-B662-E45E65BBA0A6}" type="presOf" srcId="{E17AC8D2-53D4-45AC-B8A6-C733875B35A2}" destId="{9596185C-18DF-4E21-85B9-F66CD25383F5}" srcOrd="0" destOrd="0" presId="urn:microsoft.com/office/officeart/2011/layout/TabList"/>
    <dgm:cxn modelId="{4F3031AF-3E2E-42BA-A00A-60CA63C22398}" type="presParOf" srcId="{9558127C-AF0E-4061-8881-A00F39A644F9}" destId="{37EF1197-A789-4434-8F30-9B46A1A18294}" srcOrd="0" destOrd="0" presId="urn:microsoft.com/office/officeart/2011/layout/TabList"/>
    <dgm:cxn modelId="{42B62D94-B420-4DB0-9732-F87E96D15E35}" type="presParOf" srcId="{37EF1197-A789-4434-8F30-9B46A1A18294}" destId="{2335912F-3D32-4535-A6F8-CB34C236C14A}" srcOrd="0" destOrd="0" presId="urn:microsoft.com/office/officeart/2011/layout/TabList"/>
    <dgm:cxn modelId="{34797D5B-E154-4572-BB73-62442CEBAE33}" type="presParOf" srcId="{37EF1197-A789-4434-8F30-9B46A1A18294}" destId="{9596185C-18DF-4E21-85B9-F66CD25383F5}" srcOrd="1" destOrd="0" presId="urn:microsoft.com/office/officeart/2011/layout/TabList"/>
    <dgm:cxn modelId="{A7518547-22F4-4215-B235-39DD7AB9096E}" type="presParOf" srcId="{37EF1197-A789-4434-8F30-9B46A1A18294}" destId="{74BE461F-8BC2-47C9-B805-F9DD697392E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66B38B-9A31-49FB-B234-0D510FE673E5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484AE-2245-47EB-9F8C-BBE4CEEB7829}">
      <dgm:prSet custT="1"/>
      <dgm:spPr/>
      <dgm:t>
        <a:bodyPr/>
        <a:lstStyle/>
        <a:p>
          <a:pPr rtl="0"/>
          <a:r>
            <a:rPr lang="en-US" sz="2400" b="1" dirty="0"/>
            <a:t>IgG &lt; </a:t>
          </a:r>
          <a:r>
            <a:rPr lang="el-GR" sz="2400" b="1" dirty="0"/>
            <a:t>450-600</a:t>
          </a:r>
          <a:r>
            <a:rPr lang="en-US" sz="2400" b="1" dirty="0"/>
            <a:t> mg/dl</a:t>
          </a:r>
          <a:endParaRPr lang="el-GR" sz="2400" b="1" dirty="0"/>
        </a:p>
      </dgm:t>
    </dgm:pt>
    <dgm:pt modelId="{94AB06AE-146E-4047-A23A-26D6CED5D43A}" type="parTrans" cxnId="{70B1E487-64EC-4985-B10B-4F710060D28B}">
      <dgm:prSet/>
      <dgm:spPr/>
      <dgm:t>
        <a:bodyPr/>
        <a:lstStyle/>
        <a:p>
          <a:endParaRPr lang="en-US"/>
        </a:p>
      </dgm:t>
    </dgm:pt>
    <dgm:pt modelId="{1BA04297-8A36-4242-A8DB-F347A4CF0D2C}" type="sibTrans" cxnId="{70B1E487-64EC-4985-B10B-4F710060D28B}">
      <dgm:prSet/>
      <dgm:spPr/>
      <dgm:t>
        <a:bodyPr/>
        <a:lstStyle/>
        <a:p>
          <a:endParaRPr lang="en-US"/>
        </a:p>
      </dgm:t>
    </dgm:pt>
    <dgm:pt modelId="{C2A7B66D-AB78-4DF8-81D1-CBFF7FA0EAAF}">
      <dgm:prSet/>
      <dgm:spPr/>
      <dgm:t>
        <a:bodyPr/>
        <a:lstStyle/>
        <a:p>
          <a:pPr rtl="0"/>
          <a:r>
            <a:rPr lang="el-GR" b="1" dirty="0"/>
            <a:t>Και </a:t>
          </a:r>
          <a:r>
            <a:rPr lang="en-US" b="1" dirty="0"/>
            <a:t>IgA </a:t>
          </a:r>
          <a:r>
            <a:rPr lang="el-GR" b="1" dirty="0"/>
            <a:t>δεν είναι σημαντικά επηρεασμένη</a:t>
          </a:r>
        </a:p>
      </dgm:t>
    </dgm:pt>
    <dgm:pt modelId="{D6B52038-A042-4BE2-BF4F-38FDFF23CC1A}" type="parTrans" cxnId="{283F0ED8-2588-47BD-BC65-491955713169}">
      <dgm:prSet/>
      <dgm:spPr/>
      <dgm:t>
        <a:bodyPr/>
        <a:lstStyle/>
        <a:p>
          <a:endParaRPr lang="en-US"/>
        </a:p>
      </dgm:t>
    </dgm:pt>
    <dgm:pt modelId="{A3C98CDA-87B9-4FD2-9CBF-87BFC94E948B}" type="sibTrans" cxnId="{283F0ED8-2588-47BD-BC65-491955713169}">
      <dgm:prSet/>
      <dgm:spPr/>
      <dgm:t>
        <a:bodyPr/>
        <a:lstStyle/>
        <a:p>
          <a:endParaRPr lang="en-US"/>
        </a:p>
      </dgm:t>
    </dgm:pt>
    <dgm:pt modelId="{AC5963E3-0014-40A0-A28E-C83884680316}">
      <dgm:prSet custT="1"/>
      <dgm:spPr/>
      <dgm:t>
        <a:bodyPr/>
        <a:lstStyle/>
        <a:p>
          <a:pPr rtl="0"/>
          <a:r>
            <a:rPr lang="el-GR" sz="3200" b="1" dirty="0"/>
            <a:t>Έλεγχος αντισωματικής απάντησης       </a:t>
          </a:r>
          <a:r>
            <a:rPr lang="el-GR" sz="2400" b="1" dirty="0"/>
            <a:t>(αναζήτηση </a:t>
          </a:r>
          <a:r>
            <a:rPr lang="en-US" sz="2400" b="1" dirty="0"/>
            <a:t>IgG </a:t>
          </a:r>
          <a:r>
            <a:rPr lang="el-GR" sz="2400" b="1" dirty="0"/>
            <a:t>αντισωμάτων 6 μήνες μετά από εμβολιασμό)</a:t>
          </a:r>
        </a:p>
      </dgm:t>
    </dgm:pt>
    <dgm:pt modelId="{C6EF504D-F46E-46CE-8B2E-028C0F444F6C}" type="parTrans" cxnId="{8BC1D8A0-B735-46A0-AF34-FD0DB5DF3D8A}">
      <dgm:prSet/>
      <dgm:spPr/>
      <dgm:t>
        <a:bodyPr/>
        <a:lstStyle/>
        <a:p>
          <a:endParaRPr lang="en-US"/>
        </a:p>
      </dgm:t>
    </dgm:pt>
    <dgm:pt modelId="{B8ED3FC7-1049-4A21-8910-68494FBCB36B}" type="sibTrans" cxnId="{8BC1D8A0-B735-46A0-AF34-FD0DB5DF3D8A}">
      <dgm:prSet/>
      <dgm:spPr/>
      <dgm:t>
        <a:bodyPr/>
        <a:lstStyle/>
        <a:p>
          <a:endParaRPr lang="en-US"/>
        </a:p>
      </dgm:t>
    </dgm:pt>
    <dgm:pt modelId="{8C9BF560-E1AF-4F97-877B-41393944C181}" type="pres">
      <dgm:prSet presAssocID="{4C66B38B-9A31-49FB-B234-0D510FE673E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4E0A5A8-F3AB-4776-A366-B22A72EFAF4D}" type="pres">
      <dgm:prSet presAssocID="{4D2484AE-2245-47EB-9F8C-BBE4CEEB7829}" presName="composite" presStyleCnt="0"/>
      <dgm:spPr/>
    </dgm:pt>
    <dgm:pt modelId="{14636D95-A3C3-44BC-91EE-96D339130BD6}" type="pres">
      <dgm:prSet presAssocID="{4D2484AE-2245-47EB-9F8C-BBE4CEEB7829}" presName="FirstChild" presStyleLbl="revTx" presStyleIdx="0" presStyleCnt="2" custScaleX="92593">
        <dgm:presLayoutVars>
          <dgm:chMax val="0"/>
          <dgm:chPref val="0"/>
          <dgm:bulletEnabled val="1"/>
        </dgm:presLayoutVars>
      </dgm:prSet>
      <dgm:spPr/>
    </dgm:pt>
    <dgm:pt modelId="{F2BBED3D-7F60-4A9D-84F8-17EA551D9D51}" type="pres">
      <dgm:prSet presAssocID="{4D2484AE-2245-47EB-9F8C-BBE4CEEB7829}" presName="Parent" presStyleLbl="alignNode1" presStyleIdx="0" presStyleCnt="1" custScaleX="113675" custScaleY="161717" custLinFactNeighborX="3704">
        <dgm:presLayoutVars>
          <dgm:chMax val="3"/>
          <dgm:chPref val="3"/>
          <dgm:bulletEnabled val="1"/>
        </dgm:presLayoutVars>
      </dgm:prSet>
      <dgm:spPr/>
    </dgm:pt>
    <dgm:pt modelId="{161F2B97-80A5-46DB-A885-E96778785A88}" type="pres">
      <dgm:prSet presAssocID="{4D2484AE-2245-47EB-9F8C-BBE4CEEB7829}" presName="Accent" presStyleLbl="parChTrans1D1" presStyleIdx="0" presStyleCnt="1"/>
      <dgm:spPr/>
    </dgm:pt>
    <dgm:pt modelId="{E90EB8CF-FE97-4F2E-8F28-88D899773C2A}" type="pres">
      <dgm:prSet presAssocID="{4D2484AE-2245-47EB-9F8C-BBE4CEEB7829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D10E248-65A5-4470-B545-1135E8A85930}" type="presOf" srcId="{4C66B38B-9A31-49FB-B234-0D510FE673E5}" destId="{8C9BF560-E1AF-4F97-877B-41393944C181}" srcOrd="0" destOrd="0" presId="urn:microsoft.com/office/officeart/2011/layout/TabList"/>
    <dgm:cxn modelId="{4CE1AB54-9E29-44D2-9125-FE63802AF3F4}" type="presOf" srcId="{C2A7B66D-AB78-4DF8-81D1-CBFF7FA0EAAF}" destId="{14636D95-A3C3-44BC-91EE-96D339130BD6}" srcOrd="0" destOrd="0" presId="urn:microsoft.com/office/officeart/2011/layout/TabList"/>
    <dgm:cxn modelId="{70B1E487-64EC-4985-B10B-4F710060D28B}" srcId="{4C66B38B-9A31-49FB-B234-0D510FE673E5}" destId="{4D2484AE-2245-47EB-9F8C-BBE4CEEB7829}" srcOrd="0" destOrd="0" parTransId="{94AB06AE-146E-4047-A23A-26D6CED5D43A}" sibTransId="{1BA04297-8A36-4242-A8DB-F347A4CF0D2C}"/>
    <dgm:cxn modelId="{0C302E8D-8D63-435B-BF4B-6BC729ED34D7}" type="presOf" srcId="{4D2484AE-2245-47EB-9F8C-BBE4CEEB7829}" destId="{F2BBED3D-7F60-4A9D-84F8-17EA551D9D51}" srcOrd="0" destOrd="0" presId="urn:microsoft.com/office/officeart/2011/layout/TabList"/>
    <dgm:cxn modelId="{8BC1D8A0-B735-46A0-AF34-FD0DB5DF3D8A}" srcId="{4D2484AE-2245-47EB-9F8C-BBE4CEEB7829}" destId="{AC5963E3-0014-40A0-A28E-C83884680316}" srcOrd="1" destOrd="0" parTransId="{C6EF504D-F46E-46CE-8B2E-028C0F444F6C}" sibTransId="{B8ED3FC7-1049-4A21-8910-68494FBCB36B}"/>
    <dgm:cxn modelId="{01CB56C7-B8B4-48E6-9705-2BD68D3E511B}" type="presOf" srcId="{AC5963E3-0014-40A0-A28E-C83884680316}" destId="{E90EB8CF-FE97-4F2E-8F28-88D899773C2A}" srcOrd="0" destOrd="0" presId="urn:microsoft.com/office/officeart/2011/layout/TabList"/>
    <dgm:cxn modelId="{283F0ED8-2588-47BD-BC65-491955713169}" srcId="{4D2484AE-2245-47EB-9F8C-BBE4CEEB7829}" destId="{C2A7B66D-AB78-4DF8-81D1-CBFF7FA0EAAF}" srcOrd="0" destOrd="0" parTransId="{D6B52038-A042-4BE2-BF4F-38FDFF23CC1A}" sibTransId="{A3C98CDA-87B9-4FD2-9CBF-87BFC94E948B}"/>
    <dgm:cxn modelId="{55BC05DD-0F54-45B6-802C-3C0B3339E3CB}" type="presParOf" srcId="{8C9BF560-E1AF-4F97-877B-41393944C181}" destId="{F4E0A5A8-F3AB-4776-A366-B22A72EFAF4D}" srcOrd="0" destOrd="0" presId="urn:microsoft.com/office/officeart/2011/layout/TabList"/>
    <dgm:cxn modelId="{8A6A3734-9169-493F-914A-60D498A747B1}" type="presParOf" srcId="{F4E0A5A8-F3AB-4776-A366-B22A72EFAF4D}" destId="{14636D95-A3C3-44BC-91EE-96D339130BD6}" srcOrd="0" destOrd="0" presId="urn:microsoft.com/office/officeart/2011/layout/TabList"/>
    <dgm:cxn modelId="{6985DBF4-7123-4930-9141-A74A262D8130}" type="presParOf" srcId="{F4E0A5A8-F3AB-4776-A366-B22A72EFAF4D}" destId="{F2BBED3D-7F60-4A9D-84F8-17EA551D9D51}" srcOrd="1" destOrd="0" presId="urn:microsoft.com/office/officeart/2011/layout/TabList"/>
    <dgm:cxn modelId="{62F44486-259F-40EE-B57D-395A18A3BD89}" type="presParOf" srcId="{F4E0A5A8-F3AB-4776-A366-B22A72EFAF4D}" destId="{161F2B97-80A5-46DB-A885-E96778785A88}" srcOrd="2" destOrd="0" presId="urn:microsoft.com/office/officeart/2011/layout/TabList"/>
    <dgm:cxn modelId="{EEBDE414-9437-4864-819E-4574B91EBEF9}" type="presParOf" srcId="{8C9BF560-E1AF-4F97-877B-41393944C181}" destId="{E90EB8CF-FE97-4F2E-8F28-88D899773C2A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7ED7AB-89AD-4182-A00E-FE179C68BB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7D0681-63AB-4920-9D82-8F3DF64B53FC}">
      <dgm:prSet/>
      <dgm:spPr/>
      <dgm:t>
        <a:bodyPr/>
        <a:lstStyle/>
        <a:p>
          <a:pPr rtl="0"/>
          <a:r>
            <a:rPr lang="el-GR" b="1" dirty="0">
              <a:solidFill>
                <a:srgbClr val="FF0000"/>
              </a:solidFill>
            </a:rPr>
            <a:t>Χαρακτηριστικά</a:t>
          </a:r>
          <a:endParaRPr lang="el-GR" dirty="0">
            <a:solidFill>
              <a:srgbClr val="FF0000"/>
            </a:solidFill>
          </a:endParaRPr>
        </a:p>
      </dgm:t>
    </dgm:pt>
    <dgm:pt modelId="{6E3FB3A9-E48D-43D2-80CC-A83E7810B596}" type="parTrans" cxnId="{06FD2440-F477-4D67-9639-C4F62878D7FB}">
      <dgm:prSet/>
      <dgm:spPr/>
      <dgm:t>
        <a:bodyPr/>
        <a:lstStyle/>
        <a:p>
          <a:endParaRPr lang="en-US"/>
        </a:p>
      </dgm:t>
    </dgm:pt>
    <dgm:pt modelId="{DA5F6ADF-A5F7-41AE-88B7-58194ADA3D0F}" type="sibTrans" cxnId="{06FD2440-F477-4D67-9639-C4F62878D7FB}">
      <dgm:prSet/>
      <dgm:spPr/>
      <dgm:t>
        <a:bodyPr/>
        <a:lstStyle/>
        <a:p>
          <a:endParaRPr lang="en-US"/>
        </a:p>
      </dgm:t>
    </dgm:pt>
    <dgm:pt modelId="{44E5FF9E-EC22-4A66-8ADD-BD4610B4495C}">
      <dgm:prSet/>
      <dgm:spPr/>
      <dgm:t>
        <a:bodyPr/>
        <a:lstStyle/>
        <a:p>
          <a:pPr rtl="0"/>
          <a:r>
            <a:rPr lang="el-GR" b="1"/>
            <a:t>βαριές/υποτροπιάζουσες/χρονίζουσες/ασυνήθεις/ δυσλειτουργία προσβαλλομένου οργάνου</a:t>
          </a:r>
          <a:endParaRPr lang="el-GR"/>
        </a:p>
      </dgm:t>
    </dgm:pt>
    <dgm:pt modelId="{DF5FA4E8-CC42-4757-9207-220DA68DC451}" type="parTrans" cxnId="{F6522E47-A86D-4C53-8583-6082424443E6}">
      <dgm:prSet/>
      <dgm:spPr/>
      <dgm:t>
        <a:bodyPr/>
        <a:lstStyle/>
        <a:p>
          <a:endParaRPr lang="en-US"/>
        </a:p>
      </dgm:t>
    </dgm:pt>
    <dgm:pt modelId="{2927C2DB-7134-455D-B15F-EC83AECBC0FB}" type="sibTrans" cxnId="{F6522E47-A86D-4C53-8583-6082424443E6}">
      <dgm:prSet/>
      <dgm:spPr/>
      <dgm:t>
        <a:bodyPr/>
        <a:lstStyle/>
        <a:p>
          <a:endParaRPr lang="en-US"/>
        </a:p>
      </dgm:t>
    </dgm:pt>
    <dgm:pt modelId="{8B8EB2CD-9530-4F2D-941F-90594C59C20A}">
      <dgm:prSet/>
      <dgm:spPr/>
      <dgm:t>
        <a:bodyPr/>
        <a:lstStyle/>
        <a:p>
          <a:pPr rtl="0"/>
          <a:r>
            <a:rPr lang="el-GR" b="1" dirty="0">
              <a:solidFill>
                <a:srgbClr val="FF0000"/>
              </a:solidFill>
            </a:rPr>
            <a:t>Επιπλοκές</a:t>
          </a:r>
          <a:endParaRPr lang="el-GR" dirty="0">
            <a:solidFill>
              <a:srgbClr val="FF0000"/>
            </a:solidFill>
          </a:endParaRPr>
        </a:p>
      </dgm:t>
    </dgm:pt>
    <dgm:pt modelId="{A962C02C-0D15-44BD-9FBB-F0E81EB169DF}" type="parTrans" cxnId="{A9F17716-7FA6-4583-A553-EB0AB973F71E}">
      <dgm:prSet/>
      <dgm:spPr/>
      <dgm:t>
        <a:bodyPr/>
        <a:lstStyle/>
        <a:p>
          <a:endParaRPr lang="en-US"/>
        </a:p>
      </dgm:t>
    </dgm:pt>
    <dgm:pt modelId="{F8E48740-F9A0-46CC-A127-73D50913FCB1}" type="sibTrans" cxnId="{A9F17716-7FA6-4583-A553-EB0AB973F71E}">
      <dgm:prSet/>
      <dgm:spPr/>
      <dgm:t>
        <a:bodyPr/>
        <a:lstStyle/>
        <a:p>
          <a:endParaRPr lang="en-US"/>
        </a:p>
      </dgm:t>
    </dgm:pt>
    <dgm:pt modelId="{EFEADFB1-D979-4E0B-8BC8-A69DAB7B4846}">
      <dgm:prSet/>
      <dgm:spPr/>
      <dgm:t>
        <a:bodyPr/>
        <a:lstStyle/>
        <a:p>
          <a:pPr rtl="0"/>
          <a:r>
            <a:rPr lang="el-GR" b="1"/>
            <a:t>χρόνια μαστοειδίτιδα, χρόνια ωτόρροια, βρογχεκτασίες, χρόνια πνευμονοπάθεια</a:t>
          </a:r>
          <a:endParaRPr lang="el-GR"/>
        </a:p>
      </dgm:t>
    </dgm:pt>
    <dgm:pt modelId="{DCE929A8-738C-490C-8438-9544F40C283E}" type="parTrans" cxnId="{35C71E72-172D-4DA8-8B65-C9C069B972B7}">
      <dgm:prSet/>
      <dgm:spPr/>
      <dgm:t>
        <a:bodyPr/>
        <a:lstStyle/>
        <a:p>
          <a:endParaRPr lang="en-US"/>
        </a:p>
      </dgm:t>
    </dgm:pt>
    <dgm:pt modelId="{59EC4DEB-1062-4273-98B8-DC3AE6188072}" type="sibTrans" cxnId="{35C71E72-172D-4DA8-8B65-C9C069B972B7}">
      <dgm:prSet/>
      <dgm:spPr/>
      <dgm:t>
        <a:bodyPr/>
        <a:lstStyle/>
        <a:p>
          <a:endParaRPr lang="en-US"/>
        </a:p>
      </dgm:t>
    </dgm:pt>
    <dgm:pt modelId="{2B769510-C180-4741-A120-8261B3A7D83F}" type="pres">
      <dgm:prSet presAssocID="{927ED7AB-89AD-4182-A00E-FE179C68BBE2}" presName="vert0" presStyleCnt="0">
        <dgm:presLayoutVars>
          <dgm:dir/>
          <dgm:animOne val="branch"/>
          <dgm:animLvl val="lvl"/>
        </dgm:presLayoutVars>
      </dgm:prSet>
      <dgm:spPr/>
    </dgm:pt>
    <dgm:pt modelId="{B0CEB0AF-FCE1-40FE-A703-C82A9C99916C}" type="pres">
      <dgm:prSet presAssocID="{4A7D0681-63AB-4920-9D82-8F3DF64B53FC}" presName="thickLine" presStyleLbl="alignNode1" presStyleIdx="0" presStyleCnt="2"/>
      <dgm:spPr/>
    </dgm:pt>
    <dgm:pt modelId="{0787DC2C-7179-4137-93F3-20E13E03CAD8}" type="pres">
      <dgm:prSet presAssocID="{4A7D0681-63AB-4920-9D82-8F3DF64B53FC}" presName="horz1" presStyleCnt="0"/>
      <dgm:spPr/>
    </dgm:pt>
    <dgm:pt modelId="{ADEFDD1F-301B-414D-805F-554F750DF0CF}" type="pres">
      <dgm:prSet presAssocID="{4A7D0681-63AB-4920-9D82-8F3DF64B53FC}" presName="tx1" presStyleLbl="revTx" presStyleIdx="0" presStyleCnt="4"/>
      <dgm:spPr/>
    </dgm:pt>
    <dgm:pt modelId="{0D1ED38A-22FA-4C7E-B1AF-61D46686D6AE}" type="pres">
      <dgm:prSet presAssocID="{4A7D0681-63AB-4920-9D82-8F3DF64B53FC}" presName="vert1" presStyleCnt="0"/>
      <dgm:spPr/>
    </dgm:pt>
    <dgm:pt modelId="{C9335A73-9EDD-4F4C-A3AA-338D69C26A6A}" type="pres">
      <dgm:prSet presAssocID="{44E5FF9E-EC22-4A66-8ADD-BD4610B4495C}" presName="vertSpace2a" presStyleCnt="0"/>
      <dgm:spPr/>
    </dgm:pt>
    <dgm:pt modelId="{1D72D26B-850F-407D-B56B-04240DC3BEE1}" type="pres">
      <dgm:prSet presAssocID="{44E5FF9E-EC22-4A66-8ADD-BD4610B4495C}" presName="horz2" presStyleCnt="0"/>
      <dgm:spPr/>
    </dgm:pt>
    <dgm:pt modelId="{8A0F07DA-D38E-498E-81F2-26109B5B08F7}" type="pres">
      <dgm:prSet presAssocID="{44E5FF9E-EC22-4A66-8ADD-BD4610B4495C}" presName="horzSpace2" presStyleCnt="0"/>
      <dgm:spPr/>
    </dgm:pt>
    <dgm:pt modelId="{BB2B5520-A6BB-4A54-8D8D-DE23D53D376D}" type="pres">
      <dgm:prSet presAssocID="{44E5FF9E-EC22-4A66-8ADD-BD4610B4495C}" presName="tx2" presStyleLbl="revTx" presStyleIdx="1" presStyleCnt="4"/>
      <dgm:spPr/>
    </dgm:pt>
    <dgm:pt modelId="{675607F8-EAB6-4915-A431-3C1A49EF1B31}" type="pres">
      <dgm:prSet presAssocID="{44E5FF9E-EC22-4A66-8ADD-BD4610B4495C}" presName="vert2" presStyleCnt="0"/>
      <dgm:spPr/>
    </dgm:pt>
    <dgm:pt modelId="{9820DB9B-EAC6-4990-B20B-2C12B2003157}" type="pres">
      <dgm:prSet presAssocID="{44E5FF9E-EC22-4A66-8ADD-BD4610B4495C}" presName="thinLine2b" presStyleLbl="callout" presStyleIdx="0" presStyleCnt="2"/>
      <dgm:spPr/>
    </dgm:pt>
    <dgm:pt modelId="{6A6567F9-1096-4E29-BA50-46B6DA710060}" type="pres">
      <dgm:prSet presAssocID="{44E5FF9E-EC22-4A66-8ADD-BD4610B4495C}" presName="vertSpace2b" presStyleCnt="0"/>
      <dgm:spPr/>
    </dgm:pt>
    <dgm:pt modelId="{534F8B10-5A69-41A9-A48A-7BC25531FF23}" type="pres">
      <dgm:prSet presAssocID="{8B8EB2CD-9530-4F2D-941F-90594C59C20A}" presName="thickLine" presStyleLbl="alignNode1" presStyleIdx="1" presStyleCnt="2"/>
      <dgm:spPr/>
    </dgm:pt>
    <dgm:pt modelId="{57A76D87-872F-4403-B48C-D01C1B8F718B}" type="pres">
      <dgm:prSet presAssocID="{8B8EB2CD-9530-4F2D-941F-90594C59C20A}" presName="horz1" presStyleCnt="0"/>
      <dgm:spPr/>
    </dgm:pt>
    <dgm:pt modelId="{6774B7B7-B136-4857-B38F-DDDAABAE34A7}" type="pres">
      <dgm:prSet presAssocID="{8B8EB2CD-9530-4F2D-941F-90594C59C20A}" presName="tx1" presStyleLbl="revTx" presStyleIdx="2" presStyleCnt="4"/>
      <dgm:spPr/>
    </dgm:pt>
    <dgm:pt modelId="{991063EF-A652-4FF7-A150-B72F8832C695}" type="pres">
      <dgm:prSet presAssocID="{8B8EB2CD-9530-4F2D-941F-90594C59C20A}" presName="vert1" presStyleCnt="0"/>
      <dgm:spPr/>
    </dgm:pt>
    <dgm:pt modelId="{AD140CA6-4FB3-4742-8EC3-16C78E49A6FD}" type="pres">
      <dgm:prSet presAssocID="{EFEADFB1-D979-4E0B-8BC8-A69DAB7B4846}" presName="vertSpace2a" presStyleCnt="0"/>
      <dgm:spPr/>
    </dgm:pt>
    <dgm:pt modelId="{78D8A410-E70B-4059-841B-38BD36D57EB8}" type="pres">
      <dgm:prSet presAssocID="{EFEADFB1-D979-4E0B-8BC8-A69DAB7B4846}" presName="horz2" presStyleCnt="0"/>
      <dgm:spPr/>
    </dgm:pt>
    <dgm:pt modelId="{B0C9778A-1B59-4EEF-A7C8-C1FD1124007E}" type="pres">
      <dgm:prSet presAssocID="{EFEADFB1-D979-4E0B-8BC8-A69DAB7B4846}" presName="horzSpace2" presStyleCnt="0"/>
      <dgm:spPr/>
    </dgm:pt>
    <dgm:pt modelId="{37793C6A-A540-4BE4-B020-4AF112F86329}" type="pres">
      <dgm:prSet presAssocID="{EFEADFB1-D979-4E0B-8BC8-A69DAB7B4846}" presName="tx2" presStyleLbl="revTx" presStyleIdx="3" presStyleCnt="4"/>
      <dgm:spPr/>
    </dgm:pt>
    <dgm:pt modelId="{FFD1D2DD-A58B-47C0-84D8-7A07A4738DC5}" type="pres">
      <dgm:prSet presAssocID="{EFEADFB1-D979-4E0B-8BC8-A69DAB7B4846}" presName="vert2" presStyleCnt="0"/>
      <dgm:spPr/>
    </dgm:pt>
    <dgm:pt modelId="{7E657D2F-C506-4EE8-957D-0E384545E7AF}" type="pres">
      <dgm:prSet presAssocID="{EFEADFB1-D979-4E0B-8BC8-A69DAB7B4846}" presName="thinLine2b" presStyleLbl="callout" presStyleIdx="1" presStyleCnt="2"/>
      <dgm:spPr/>
    </dgm:pt>
    <dgm:pt modelId="{DE0A7936-82FC-483F-9874-D941DCA16F6D}" type="pres">
      <dgm:prSet presAssocID="{EFEADFB1-D979-4E0B-8BC8-A69DAB7B4846}" presName="vertSpace2b" presStyleCnt="0"/>
      <dgm:spPr/>
    </dgm:pt>
  </dgm:ptLst>
  <dgm:cxnLst>
    <dgm:cxn modelId="{A9F17716-7FA6-4583-A553-EB0AB973F71E}" srcId="{927ED7AB-89AD-4182-A00E-FE179C68BBE2}" destId="{8B8EB2CD-9530-4F2D-941F-90594C59C20A}" srcOrd="1" destOrd="0" parTransId="{A962C02C-0D15-44BD-9FBB-F0E81EB169DF}" sibTransId="{F8E48740-F9A0-46CC-A127-73D50913FCB1}"/>
    <dgm:cxn modelId="{18A52327-2634-4E79-A78E-9CD5DF3C4019}" type="presOf" srcId="{EFEADFB1-D979-4E0B-8BC8-A69DAB7B4846}" destId="{37793C6A-A540-4BE4-B020-4AF112F86329}" srcOrd="0" destOrd="0" presId="urn:microsoft.com/office/officeart/2008/layout/LinedList"/>
    <dgm:cxn modelId="{06FD2440-F477-4D67-9639-C4F62878D7FB}" srcId="{927ED7AB-89AD-4182-A00E-FE179C68BBE2}" destId="{4A7D0681-63AB-4920-9D82-8F3DF64B53FC}" srcOrd="0" destOrd="0" parTransId="{6E3FB3A9-E48D-43D2-80CC-A83E7810B596}" sibTransId="{DA5F6ADF-A5F7-41AE-88B7-58194ADA3D0F}"/>
    <dgm:cxn modelId="{8E48CA5B-1A08-44CF-8E64-D43A686EAE9A}" type="presOf" srcId="{927ED7AB-89AD-4182-A00E-FE179C68BBE2}" destId="{2B769510-C180-4741-A120-8261B3A7D83F}" srcOrd="0" destOrd="0" presId="urn:microsoft.com/office/officeart/2008/layout/LinedList"/>
    <dgm:cxn modelId="{A6038E64-1624-459F-A5A6-74937C1227A1}" type="presOf" srcId="{44E5FF9E-EC22-4A66-8ADD-BD4610B4495C}" destId="{BB2B5520-A6BB-4A54-8D8D-DE23D53D376D}" srcOrd="0" destOrd="0" presId="urn:microsoft.com/office/officeart/2008/layout/LinedList"/>
    <dgm:cxn modelId="{F6522E47-A86D-4C53-8583-6082424443E6}" srcId="{4A7D0681-63AB-4920-9D82-8F3DF64B53FC}" destId="{44E5FF9E-EC22-4A66-8ADD-BD4610B4495C}" srcOrd="0" destOrd="0" parTransId="{DF5FA4E8-CC42-4757-9207-220DA68DC451}" sibTransId="{2927C2DB-7134-455D-B15F-EC83AECBC0FB}"/>
    <dgm:cxn modelId="{35C71E72-172D-4DA8-8B65-C9C069B972B7}" srcId="{8B8EB2CD-9530-4F2D-941F-90594C59C20A}" destId="{EFEADFB1-D979-4E0B-8BC8-A69DAB7B4846}" srcOrd="0" destOrd="0" parTransId="{DCE929A8-738C-490C-8438-9544F40C283E}" sibTransId="{59EC4DEB-1062-4273-98B8-DC3AE6188072}"/>
    <dgm:cxn modelId="{6F34809F-52FB-439D-A61B-F6646CA5A353}" type="presOf" srcId="{4A7D0681-63AB-4920-9D82-8F3DF64B53FC}" destId="{ADEFDD1F-301B-414D-805F-554F750DF0CF}" srcOrd="0" destOrd="0" presId="urn:microsoft.com/office/officeart/2008/layout/LinedList"/>
    <dgm:cxn modelId="{0DA7CBA5-0BB7-48D4-9243-FA507E1569D9}" type="presOf" srcId="{8B8EB2CD-9530-4F2D-941F-90594C59C20A}" destId="{6774B7B7-B136-4857-B38F-DDDAABAE34A7}" srcOrd="0" destOrd="0" presId="urn:microsoft.com/office/officeart/2008/layout/LinedList"/>
    <dgm:cxn modelId="{B3B9296E-4C27-4E78-9858-D81FB75326BB}" type="presParOf" srcId="{2B769510-C180-4741-A120-8261B3A7D83F}" destId="{B0CEB0AF-FCE1-40FE-A703-C82A9C99916C}" srcOrd="0" destOrd="0" presId="urn:microsoft.com/office/officeart/2008/layout/LinedList"/>
    <dgm:cxn modelId="{BA55BCB4-9A84-4409-93E4-549186FF0E2D}" type="presParOf" srcId="{2B769510-C180-4741-A120-8261B3A7D83F}" destId="{0787DC2C-7179-4137-93F3-20E13E03CAD8}" srcOrd="1" destOrd="0" presId="urn:microsoft.com/office/officeart/2008/layout/LinedList"/>
    <dgm:cxn modelId="{75F04573-CD78-41DC-9921-CA9CCC7D8262}" type="presParOf" srcId="{0787DC2C-7179-4137-93F3-20E13E03CAD8}" destId="{ADEFDD1F-301B-414D-805F-554F750DF0CF}" srcOrd="0" destOrd="0" presId="urn:microsoft.com/office/officeart/2008/layout/LinedList"/>
    <dgm:cxn modelId="{EA26FD44-9B09-48BD-8296-CB4733F7F626}" type="presParOf" srcId="{0787DC2C-7179-4137-93F3-20E13E03CAD8}" destId="{0D1ED38A-22FA-4C7E-B1AF-61D46686D6AE}" srcOrd="1" destOrd="0" presId="urn:microsoft.com/office/officeart/2008/layout/LinedList"/>
    <dgm:cxn modelId="{ECE63ED2-983A-42FC-A815-968F02E8B644}" type="presParOf" srcId="{0D1ED38A-22FA-4C7E-B1AF-61D46686D6AE}" destId="{C9335A73-9EDD-4F4C-A3AA-338D69C26A6A}" srcOrd="0" destOrd="0" presId="urn:microsoft.com/office/officeart/2008/layout/LinedList"/>
    <dgm:cxn modelId="{27FC975C-FBAB-4ECE-9D18-8075D76915A1}" type="presParOf" srcId="{0D1ED38A-22FA-4C7E-B1AF-61D46686D6AE}" destId="{1D72D26B-850F-407D-B56B-04240DC3BEE1}" srcOrd="1" destOrd="0" presId="urn:microsoft.com/office/officeart/2008/layout/LinedList"/>
    <dgm:cxn modelId="{8F80A66F-5DD6-48B7-9986-33A845702909}" type="presParOf" srcId="{1D72D26B-850F-407D-B56B-04240DC3BEE1}" destId="{8A0F07DA-D38E-498E-81F2-26109B5B08F7}" srcOrd="0" destOrd="0" presId="urn:microsoft.com/office/officeart/2008/layout/LinedList"/>
    <dgm:cxn modelId="{A5D29798-15A1-4CBF-B97C-7F33F3867937}" type="presParOf" srcId="{1D72D26B-850F-407D-B56B-04240DC3BEE1}" destId="{BB2B5520-A6BB-4A54-8D8D-DE23D53D376D}" srcOrd="1" destOrd="0" presId="urn:microsoft.com/office/officeart/2008/layout/LinedList"/>
    <dgm:cxn modelId="{AA0D0C49-A74B-45AF-8960-971AD77BD002}" type="presParOf" srcId="{1D72D26B-850F-407D-B56B-04240DC3BEE1}" destId="{675607F8-EAB6-4915-A431-3C1A49EF1B31}" srcOrd="2" destOrd="0" presId="urn:microsoft.com/office/officeart/2008/layout/LinedList"/>
    <dgm:cxn modelId="{69FBE52A-5CDC-4A6D-9F51-F0334D7131EF}" type="presParOf" srcId="{0D1ED38A-22FA-4C7E-B1AF-61D46686D6AE}" destId="{9820DB9B-EAC6-4990-B20B-2C12B2003157}" srcOrd="2" destOrd="0" presId="urn:microsoft.com/office/officeart/2008/layout/LinedList"/>
    <dgm:cxn modelId="{EB71F4C2-E817-41E2-8F60-C5BFF7E4465C}" type="presParOf" srcId="{0D1ED38A-22FA-4C7E-B1AF-61D46686D6AE}" destId="{6A6567F9-1096-4E29-BA50-46B6DA710060}" srcOrd="3" destOrd="0" presId="urn:microsoft.com/office/officeart/2008/layout/LinedList"/>
    <dgm:cxn modelId="{1937DBC7-A0D2-4DE0-96E2-D83D6DA48926}" type="presParOf" srcId="{2B769510-C180-4741-A120-8261B3A7D83F}" destId="{534F8B10-5A69-41A9-A48A-7BC25531FF23}" srcOrd="2" destOrd="0" presId="urn:microsoft.com/office/officeart/2008/layout/LinedList"/>
    <dgm:cxn modelId="{4140CD30-7278-4301-A8AE-02C18701F5B2}" type="presParOf" srcId="{2B769510-C180-4741-A120-8261B3A7D83F}" destId="{57A76D87-872F-4403-B48C-D01C1B8F718B}" srcOrd="3" destOrd="0" presId="urn:microsoft.com/office/officeart/2008/layout/LinedList"/>
    <dgm:cxn modelId="{A61EF907-4C88-4C4B-8A27-B1A8C75EADCD}" type="presParOf" srcId="{57A76D87-872F-4403-B48C-D01C1B8F718B}" destId="{6774B7B7-B136-4857-B38F-DDDAABAE34A7}" srcOrd="0" destOrd="0" presId="urn:microsoft.com/office/officeart/2008/layout/LinedList"/>
    <dgm:cxn modelId="{EB12FFAC-9C7A-4AE9-8557-4AFC62049B89}" type="presParOf" srcId="{57A76D87-872F-4403-B48C-D01C1B8F718B}" destId="{991063EF-A652-4FF7-A150-B72F8832C695}" srcOrd="1" destOrd="0" presId="urn:microsoft.com/office/officeart/2008/layout/LinedList"/>
    <dgm:cxn modelId="{4215FF57-3F0B-4134-B4D3-E290A0E366AE}" type="presParOf" srcId="{991063EF-A652-4FF7-A150-B72F8832C695}" destId="{AD140CA6-4FB3-4742-8EC3-16C78E49A6FD}" srcOrd="0" destOrd="0" presId="urn:microsoft.com/office/officeart/2008/layout/LinedList"/>
    <dgm:cxn modelId="{E022F17E-A268-4BB7-A4BE-2081F133A986}" type="presParOf" srcId="{991063EF-A652-4FF7-A150-B72F8832C695}" destId="{78D8A410-E70B-4059-841B-38BD36D57EB8}" srcOrd="1" destOrd="0" presId="urn:microsoft.com/office/officeart/2008/layout/LinedList"/>
    <dgm:cxn modelId="{2788E9DC-97AA-4831-B458-CF1B31CAF45B}" type="presParOf" srcId="{78D8A410-E70B-4059-841B-38BD36D57EB8}" destId="{B0C9778A-1B59-4EEF-A7C8-C1FD1124007E}" srcOrd="0" destOrd="0" presId="urn:microsoft.com/office/officeart/2008/layout/LinedList"/>
    <dgm:cxn modelId="{B510D587-91B0-4375-A91C-FB17F90B015E}" type="presParOf" srcId="{78D8A410-E70B-4059-841B-38BD36D57EB8}" destId="{37793C6A-A540-4BE4-B020-4AF112F86329}" srcOrd="1" destOrd="0" presId="urn:microsoft.com/office/officeart/2008/layout/LinedList"/>
    <dgm:cxn modelId="{F6E6AA29-3865-4524-8C51-01E8096B0330}" type="presParOf" srcId="{78D8A410-E70B-4059-841B-38BD36D57EB8}" destId="{FFD1D2DD-A58B-47C0-84D8-7A07A4738DC5}" srcOrd="2" destOrd="0" presId="urn:microsoft.com/office/officeart/2008/layout/LinedList"/>
    <dgm:cxn modelId="{C8BF8B8F-FA0E-4C4B-8CEF-269DE260FFFE}" type="presParOf" srcId="{991063EF-A652-4FF7-A150-B72F8832C695}" destId="{7E657D2F-C506-4EE8-957D-0E384545E7AF}" srcOrd="2" destOrd="0" presId="urn:microsoft.com/office/officeart/2008/layout/LinedList"/>
    <dgm:cxn modelId="{A7E52FB2-EA9A-4FE6-8296-712E88B483E9}" type="presParOf" srcId="{991063EF-A652-4FF7-A150-B72F8832C695}" destId="{DE0A7936-82FC-483F-9874-D941DCA16F6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CFEEE34-6347-4ED9-8ADA-37F8A31C1A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D4DC5D-D464-4BC9-B4CD-729D959D58E0}">
      <dgm:prSet custT="1"/>
      <dgm:spPr/>
      <dgm:t>
        <a:bodyPr/>
        <a:lstStyle/>
        <a:p>
          <a:pPr rtl="0"/>
          <a:r>
            <a:rPr lang="el-GR" sz="2800" b="1" dirty="0"/>
            <a:t>Ευαισθησία στις πυογόνες μικροβιακές λοιμώξεις κυρίως ανώτερου και κατώτερου αναπνευστικού</a:t>
          </a:r>
          <a:endParaRPr lang="el-GR" sz="2800" dirty="0"/>
        </a:p>
      </dgm:t>
    </dgm:pt>
    <dgm:pt modelId="{1797820D-AF90-471D-9F18-1E0A0E2FB8EE}" type="parTrans" cxnId="{2F9E9C0B-84D3-4737-B0E0-100504A06A76}">
      <dgm:prSet/>
      <dgm:spPr/>
      <dgm:t>
        <a:bodyPr/>
        <a:lstStyle/>
        <a:p>
          <a:endParaRPr lang="en-US"/>
        </a:p>
      </dgm:t>
    </dgm:pt>
    <dgm:pt modelId="{93A98417-5E02-41F8-AE7D-89B94B117897}" type="sibTrans" cxnId="{2F9E9C0B-84D3-4737-B0E0-100504A06A76}">
      <dgm:prSet/>
      <dgm:spPr/>
      <dgm:t>
        <a:bodyPr/>
        <a:lstStyle/>
        <a:p>
          <a:endParaRPr lang="en-US"/>
        </a:p>
      </dgm:t>
    </dgm:pt>
    <dgm:pt modelId="{E408D354-1CA7-4422-8744-8A2BD2E756FF}" type="pres">
      <dgm:prSet presAssocID="{DCFEEE34-6347-4ED9-8ADA-37F8A31C1A0D}" presName="linear" presStyleCnt="0">
        <dgm:presLayoutVars>
          <dgm:animLvl val="lvl"/>
          <dgm:resizeHandles val="exact"/>
        </dgm:presLayoutVars>
      </dgm:prSet>
      <dgm:spPr/>
    </dgm:pt>
    <dgm:pt modelId="{032A5269-91DD-43D7-9F32-441A7CFC1BA1}" type="pres">
      <dgm:prSet presAssocID="{33D4DC5D-D464-4BC9-B4CD-729D959D58E0}" presName="parentText" presStyleLbl="node1" presStyleIdx="0" presStyleCnt="1" custLinFactNeighborX="633" custLinFactNeighborY="-994">
        <dgm:presLayoutVars>
          <dgm:chMax val="0"/>
          <dgm:bulletEnabled val="1"/>
        </dgm:presLayoutVars>
      </dgm:prSet>
      <dgm:spPr/>
    </dgm:pt>
  </dgm:ptLst>
  <dgm:cxnLst>
    <dgm:cxn modelId="{2F9E9C0B-84D3-4737-B0E0-100504A06A76}" srcId="{DCFEEE34-6347-4ED9-8ADA-37F8A31C1A0D}" destId="{33D4DC5D-D464-4BC9-B4CD-729D959D58E0}" srcOrd="0" destOrd="0" parTransId="{1797820D-AF90-471D-9F18-1E0A0E2FB8EE}" sibTransId="{93A98417-5E02-41F8-AE7D-89B94B117897}"/>
    <dgm:cxn modelId="{A8BDF151-5532-4C49-84AD-1F0663EB2A25}" type="presOf" srcId="{DCFEEE34-6347-4ED9-8ADA-37F8A31C1A0D}" destId="{E408D354-1CA7-4422-8744-8A2BD2E756FF}" srcOrd="0" destOrd="0" presId="urn:microsoft.com/office/officeart/2005/8/layout/vList2"/>
    <dgm:cxn modelId="{7BA42F79-7B0E-4ABF-8CA8-CC9E67B8910B}" type="presOf" srcId="{33D4DC5D-D464-4BC9-B4CD-729D959D58E0}" destId="{032A5269-91DD-43D7-9F32-441A7CFC1BA1}" srcOrd="0" destOrd="0" presId="urn:microsoft.com/office/officeart/2005/8/layout/vList2"/>
    <dgm:cxn modelId="{FD6B3BDB-637B-4407-BFF3-84BD8ECFE145}" type="presParOf" srcId="{E408D354-1CA7-4422-8744-8A2BD2E756FF}" destId="{032A5269-91DD-43D7-9F32-441A7CFC1B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BE0CA-4067-4C57-ACE5-1ADFF6F0AAC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928325B-C73A-439A-A5F2-2C58D6812C6E}">
      <dgm:prSet/>
      <dgm:spPr/>
      <dgm:t>
        <a:bodyPr/>
        <a:lstStyle/>
        <a:p>
          <a:pPr rtl="0"/>
          <a:r>
            <a:rPr lang="el-GR" b="1"/>
            <a:t>Πρωτοπαθείς ανοσοανεπάρκειες </a:t>
          </a:r>
          <a:endParaRPr lang="el-GR"/>
        </a:p>
      </dgm:t>
    </dgm:pt>
    <dgm:pt modelId="{E51FF407-F9A2-45F6-8817-0053F5184D3B}" type="parTrans" cxnId="{3D9A4578-C5BE-486C-BD23-D62FB5AD4AAE}">
      <dgm:prSet/>
      <dgm:spPr/>
      <dgm:t>
        <a:bodyPr/>
        <a:lstStyle/>
        <a:p>
          <a:endParaRPr lang="en-US"/>
        </a:p>
      </dgm:t>
    </dgm:pt>
    <dgm:pt modelId="{ED45156B-27C2-4881-8456-70FE7D713CC5}" type="sibTrans" cxnId="{3D9A4578-C5BE-486C-BD23-D62FB5AD4AAE}">
      <dgm:prSet/>
      <dgm:spPr/>
      <dgm:t>
        <a:bodyPr/>
        <a:lstStyle/>
        <a:p>
          <a:endParaRPr lang="en-US"/>
        </a:p>
      </dgm:t>
    </dgm:pt>
    <dgm:pt modelId="{DF7F1AC2-AD88-4E78-A504-0BA54E07453E}">
      <dgm:prSet/>
      <dgm:spPr/>
      <dgm:t>
        <a:bodyPr/>
        <a:lstStyle/>
        <a:p>
          <a:pPr rtl="0"/>
          <a:r>
            <a:rPr lang="el-GR" b="1"/>
            <a:t>Δευτεροπαθείς ανοσοανεπάρκειες</a:t>
          </a:r>
          <a:endParaRPr lang="el-GR"/>
        </a:p>
      </dgm:t>
    </dgm:pt>
    <dgm:pt modelId="{CACC54CD-0516-4CAA-904D-46DBF5726152}" type="parTrans" cxnId="{B28FD56B-5A61-4F41-BF83-49D573D925BD}">
      <dgm:prSet/>
      <dgm:spPr/>
      <dgm:t>
        <a:bodyPr/>
        <a:lstStyle/>
        <a:p>
          <a:endParaRPr lang="en-US"/>
        </a:p>
      </dgm:t>
    </dgm:pt>
    <dgm:pt modelId="{752FDD3E-BBBB-4F94-B9D1-E7C21B0E3C22}" type="sibTrans" cxnId="{B28FD56B-5A61-4F41-BF83-49D573D925BD}">
      <dgm:prSet/>
      <dgm:spPr/>
      <dgm:t>
        <a:bodyPr/>
        <a:lstStyle/>
        <a:p>
          <a:endParaRPr lang="en-US"/>
        </a:p>
      </dgm:t>
    </dgm:pt>
    <dgm:pt modelId="{35E045A2-BECE-4D80-B88F-809B2186DDF8}" type="pres">
      <dgm:prSet presAssocID="{45FBE0CA-4067-4C57-ACE5-1ADFF6F0AA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2646F6-74A2-46DD-B79D-D12BDAC47325}" type="pres">
      <dgm:prSet presAssocID="{3928325B-C73A-439A-A5F2-2C58D6812C6E}" presName="root" presStyleCnt="0"/>
      <dgm:spPr/>
    </dgm:pt>
    <dgm:pt modelId="{AB92899E-341C-4DDF-94B4-E12347548173}" type="pres">
      <dgm:prSet presAssocID="{3928325B-C73A-439A-A5F2-2C58D6812C6E}" presName="rootComposite" presStyleCnt="0"/>
      <dgm:spPr/>
    </dgm:pt>
    <dgm:pt modelId="{9A819B1B-1D2B-4391-A58D-00B26DD2EC9B}" type="pres">
      <dgm:prSet presAssocID="{3928325B-C73A-439A-A5F2-2C58D6812C6E}" presName="rootText" presStyleLbl="node1" presStyleIdx="0" presStyleCnt="2"/>
      <dgm:spPr/>
    </dgm:pt>
    <dgm:pt modelId="{4C4449F7-8159-419B-80F6-6745C29E1DDE}" type="pres">
      <dgm:prSet presAssocID="{3928325B-C73A-439A-A5F2-2C58D6812C6E}" presName="rootConnector" presStyleLbl="node1" presStyleIdx="0" presStyleCnt="2"/>
      <dgm:spPr/>
    </dgm:pt>
    <dgm:pt modelId="{39EE5196-76A3-4709-A5A9-639AED445D59}" type="pres">
      <dgm:prSet presAssocID="{3928325B-C73A-439A-A5F2-2C58D6812C6E}" presName="childShape" presStyleCnt="0"/>
      <dgm:spPr/>
    </dgm:pt>
    <dgm:pt modelId="{F8BA6008-936C-4293-8159-35C0470401CB}" type="pres">
      <dgm:prSet presAssocID="{DF7F1AC2-AD88-4E78-A504-0BA54E07453E}" presName="root" presStyleCnt="0"/>
      <dgm:spPr/>
    </dgm:pt>
    <dgm:pt modelId="{CFCE8B10-F563-41C5-8798-B70D5629E39A}" type="pres">
      <dgm:prSet presAssocID="{DF7F1AC2-AD88-4E78-A504-0BA54E07453E}" presName="rootComposite" presStyleCnt="0"/>
      <dgm:spPr/>
    </dgm:pt>
    <dgm:pt modelId="{F1A9BA7B-D1FA-4BAA-98E8-564E4E02BD98}" type="pres">
      <dgm:prSet presAssocID="{DF7F1AC2-AD88-4E78-A504-0BA54E07453E}" presName="rootText" presStyleLbl="node1" presStyleIdx="1" presStyleCnt="2"/>
      <dgm:spPr/>
    </dgm:pt>
    <dgm:pt modelId="{0B4B1A8C-2635-4F0A-8A9D-6C76038D6641}" type="pres">
      <dgm:prSet presAssocID="{DF7F1AC2-AD88-4E78-A504-0BA54E07453E}" presName="rootConnector" presStyleLbl="node1" presStyleIdx="1" presStyleCnt="2"/>
      <dgm:spPr/>
    </dgm:pt>
    <dgm:pt modelId="{F9639042-18A0-484A-ACA3-36E8FD0F3934}" type="pres">
      <dgm:prSet presAssocID="{DF7F1AC2-AD88-4E78-A504-0BA54E07453E}" presName="childShape" presStyleCnt="0"/>
      <dgm:spPr/>
    </dgm:pt>
  </dgm:ptLst>
  <dgm:cxnLst>
    <dgm:cxn modelId="{02D3EF1A-9C0F-4638-886B-6E87079CE7E8}" type="presOf" srcId="{3928325B-C73A-439A-A5F2-2C58D6812C6E}" destId="{9A819B1B-1D2B-4391-A58D-00B26DD2EC9B}" srcOrd="0" destOrd="0" presId="urn:microsoft.com/office/officeart/2005/8/layout/hierarchy3"/>
    <dgm:cxn modelId="{96F4CF37-79DF-4EFE-A35E-5DA3C8F3F95C}" type="presOf" srcId="{45FBE0CA-4067-4C57-ACE5-1ADFF6F0AAC4}" destId="{35E045A2-BECE-4D80-B88F-809B2186DDF8}" srcOrd="0" destOrd="0" presId="urn:microsoft.com/office/officeart/2005/8/layout/hierarchy3"/>
    <dgm:cxn modelId="{B28FD56B-5A61-4F41-BF83-49D573D925BD}" srcId="{45FBE0CA-4067-4C57-ACE5-1ADFF6F0AAC4}" destId="{DF7F1AC2-AD88-4E78-A504-0BA54E07453E}" srcOrd="1" destOrd="0" parTransId="{CACC54CD-0516-4CAA-904D-46DBF5726152}" sibTransId="{752FDD3E-BBBB-4F94-B9D1-E7C21B0E3C22}"/>
    <dgm:cxn modelId="{3CC02774-5318-4A99-8E06-E1C1F7203A27}" type="presOf" srcId="{DF7F1AC2-AD88-4E78-A504-0BA54E07453E}" destId="{F1A9BA7B-D1FA-4BAA-98E8-564E4E02BD98}" srcOrd="0" destOrd="0" presId="urn:microsoft.com/office/officeart/2005/8/layout/hierarchy3"/>
    <dgm:cxn modelId="{763B8554-4AA0-4505-8F8E-5B7BF82423E6}" type="presOf" srcId="{3928325B-C73A-439A-A5F2-2C58D6812C6E}" destId="{4C4449F7-8159-419B-80F6-6745C29E1DDE}" srcOrd="1" destOrd="0" presId="urn:microsoft.com/office/officeart/2005/8/layout/hierarchy3"/>
    <dgm:cxn modelId="{3D9A4578-C5BE-486C-BD23-D62FB5AD4AAE}" srcId="{45FBE0CA-4067-4C57-ACE5-1ADFF6F0AAC4}" destId="{3928325B-C73A-439A-A5F2-2C58D6812C6E}" srcOrd="0" destOrd="0" parTransId="{E51FF407-F9A2-45F6-8817-0053F5184D3B}" sibTransId="{ED45156B-27C2-4881-8456-70FE7D713CC5}"/>
    <dgm:cxn modelId="{19A557A6-70D7-4843-8920-2C9B20B64BBE}" type="presOf" srcId="{DF7F1AC2-AD88-4E78-A504-0BA54E07453E}" destId="{0B4B1A8C-2635-4F0A-8A9D-6C76038D6641}" srcOrd="1" destOrd="0" presId="urn:microsoft.com/office/officeart/2005/8/layout/hierarchy3"/>
    <dgm:cxn modelId="{DC0F9022-EDE5-477C-B097-00DBF7E441E9}" type="presParOf" srcId="{35E045A2-BECE-4D80-B88F-809B2186DDF8}" destId="{C42646F6-74A2-46DD-B79D-D12BDAC47325}" srcOrd="0" destOrd="0" presId="urn:microsoft.com/office/officeart/2005/8/layout/hierarchy3"/>
    <dgm:cxn modelId="{A8D187CB-E868-4AC7-8768-9ABB0D38A638}" type="presParOf" srcId="{C42646F6-74A2-46DD-B79D-D12BDAC47325}" destId="{AB92899E-341C-4DDF-94B4-E12347548173}" srcOrd="0" destOrd="0" presId="urn:microsoft.com/office/officeart/2005/8/layout/hierarchy3"/>
    <dgm:cxn modelId="{280C9FFE-66CD-43D0-9154-5112656192E8}" type="presParOf" srcId="{AB92899E-341C-4DDF-94B4-E12347548173}" destId="{9A819B1B-1D2B-4391-A58D-00B26DD2EC9B}" srcOrd="0" destOrd="0" presId="urn:microsoft.com/office/officeart/2005/8/layout/hierarchy3"/>
    <dgm:cxn modelId="{AAA99332-EF29-44A7-903F-B35A075D0C78}" type="presParOf" srcId="{AB92899E-341C-4DDF-94B4-E12347548173}" destId="{4C4449F7-8159-419B-80F6-6745C29E1DDE}" srcOrd="1" destOrd="0" presId="urn:microsoft.com/office/officeart/2005/8/layout/hierarchy3"/>
    <dgm:cxn modelId="{A5BC721F-AC8F-4CFD-A079-9A4C98431C6F}" type="presParOf" srcId="{C42646F6-74A2-46DD-B79D-D12BDAC47325}" destId="{39EE5196-76A3-4709-A5A9-639AED445D59}" srcOrd="1" destOrd="0" presId="urn:microsoft.com/office/officeart/2005/8/layout/hierarchy3"/>
    <dgm:cxn modelId="{22B838BC-E300-4ACF-BDBB-7D55D46CA40F}" type="presParOf" srcId="{35E045A2-BECE-4D80-B88F-809B2186DDF8}" destId="{F8BA6008-936C-4293-8159-35C0470401CB}" srcOrd="1" destOrd="0" presId="urn:microsoft.com/office/officeart/2005/8/layout/hierarchy3"/>
    <dgm:cxn modelId="{66E84892-9D4B-4926-A732-5338DB677B5C}" type="presParOf" srcId="{F8BA6008-936C-4293-8159-35C0470401CB}" destId="{CFCE8B10-F563-41C5-8798-B70D5629E39A}" srcOrd="0" destOrd="0" presId="urn:microsoft.com/office/officeart/2005/8/layout/hierarchy3"/>
    <dgm:cxn modelId="{FA4A9A23-2A84-4DC3-BA58-7FA37B76D204}" type="presParOf" srcId="{CFCE8B10-F563-41C5-8798-B70D5629E39A}" destId="{F1A9BA7B-D1FA-4BAA-98E8-564E4E02BD98}" srcOrd="0" destOrd="0" presId="urn:microsoft.com/office/officeart/2005/8/layout/hierarchy3"/>
    <dgm:cxn modelId="{8A8BD1D1-10EB-4E8C-8AFB-629940245BBE}" type="presParOf" srcId="{CFCE8B10-F563-41C5-8798-B70D5629E39A}" destId="{0B4B1A8C-2635-4F0A-8A9D-6C76038D6641}" srcOrd="1" destOrd="0" presId="urn:microsoft.com/office/officeart/2005/8/layout/hierarchy3"/>
    <dgm:cxn modelId="{CFBE8533-DD65-4185-81D5-F397A2488785}" type="presParOf" srcId="{F8BA6008-936C-4293-8159-35C0470401CB}" destId="{F9639042-18A0-484A-ACA3-36E8FD0F393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193F49B-4903-4D16-9F56-BB4E302F02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54F14-F540-4B2D-A62D-EA19C1D1AF1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400" b="1" dirty="0"/>
            <a:t>5-9% ευκαιριακές λοιμώξεις </a:t>
          </a:r>
          <a:r>
            <a:rPr lang="el-GR" sz="1600" b="1" dirty="0"/>
            <a:t>(έκπτωση Τ-κυτταρικής ανοσίας)</a:t>
          </a:r>
          <a:endParaRPr lang="el-GR" sz="1600" dirty="0"/>
        </a:p>
      </dgm:t>
    </dgm:pt>
    <dgm:pt modelId="{DB43E3E9-36DC-4845-A1F8-05701221346C}" type="parTrans" cxnId="{97B4F620-D695-459D-8CFA-4A73962312CF}">
      <dgm:prSet/>
      <dgm:spPr/>
      <dgm:t>
        <a:bodyPr/>
        <a:lstStyle/>
        <a:p>
          <a:endParaRPr lang="en-US"/>
        </a:p>
      </dgm:t>
    </dgm:pt>
    <dgm:pt modelId="{A9407BCE-1874-424E-B4D3-9E8D176979F9}" type="sibTrans" cxnId="{97B4F620-D695-459D-8CFA-4A73962312CF}">
      <dgm:prSet/>
      <dgm:spPr/>
      <dgm:t>
        <a:bodyPr/>
        <a:lstStyle/>
        <a:p>
          <a:endParaRPr lang="en-US"/>
        </a:p>
      </dgm:t>
    </dgm:pt>
    <dgm:pt modelId="{E3EE7BDA-53A0-4AEB-80A2-4620580000A7}">
      <dgm:prSet custT="1"/>
      <dgm:spPr>
        <a:noFill/>
        <a:ln>
          <a:noFill/>
        </a:ln>
      </dgm:spPr>
      <dgm:t>
        <a:bodyPr/>
        <a:lstStyle/>
        <a:p>
          <a:pPr rtl="0"/>
          <a:r>
            <a:rPr lang="en-US" sz="2400" b="1" dirty="0"/>
            <a:t>PCP, CMV, </a:t>
          </a:r>
          <a:r>
            <a:rPr lang="el-GR" sz="2400" b="1" dirty="0"/>
            <a:t>ασπέργιλλος, κρυπτοσπορίδιο</a:t>
          </a:r>
          <a:endParaRPr lang="el-GR" sz="2400" dirty="0"/>
        </a:p>
      </dgm:t>
    </dgm:pt>
    <dgm:pt modelId="{F685D0A2-8B04-496B-98B2-1B3E6CD19357}" type="parTrans" cxnId="{003B041E-6C58-4ECA-BDBA-7E8068F2D96E}">
      <dgm:prSet/>
      <dgm:spPr/>
      <dgm:t>
        <a:bodyPr/>
        <a:lstStyle/>
        <a:p>
          <a:endParaRPr lang="en-US"/>
        </a:p>
      </dgm:t>
    </dgm:pt>
    <dgm:pt modelId="{E2759A6A-2020-4F05-B043-C17C19DB3E03}" type="sibTrans" cxnId="{003B041E-6C58-4ECA-BDBA-7E8068F2D96E}">
      <dgm:prSet/>
      <dgm:spPr/>
      <dgm:t>
        <a:bodyPr/>
        <a:lstStyle/>
        <a:p>
          <a:endParaRPr lang="en-US"/>
        </a:p>
      </dgm:t>
    </dgm:pt>
    <dgm:pt modelId="{5F39D719-B43A-437C-A6C5-A28D1BD8BA63}" type="pres">
      <dgm:prSet presAssocID="{E193F49B-4903-4D16-9F56-BB4E302F027C}" presName="linear" presStyleCnt="0">
        <dgm:presLayoutVars>
          <dgm:dir/>
          <dgm:animLvl val="lvl"/>
          <dgm:resizeHandles val="exact"/>
        </dgm:presLayoutVars>
      </dgm:prSet>
      <dgm:spPr/>
    </dgm:pt>
    <dgm:pt modelId="{94FC1EEF-2F4F-4431-AE7B-E3419060EF60}" type="pres">
      <dgm:prSet presAssocID="{99854F14-F540-4B2D-A62D-EA19C1D1AF17}" presName="parentLin" presStyleCnt="0"/>
      <dgm:spPr/>
    </dgm:pt>
    <dgm:pt modelId="{6C1FD1F9-3669-4B88-A992-8D009E91C8FE}" type="pres">
      <dgm:prSet presAssocID="{99854F14-F540-4B2D-A62D-EA19C1D1AF17}" presName="parentLeftMargin" presStyleLbl="node1" presStyleIdx="0" presStyleCnt="1"/>
      <dgm:spPr/>
    </dgm:pt>
    <dgm:pt modelId="{98109C0F-E06C-4BCF-A304-8CD17ECC72A4}" type="pres">
      <dgm:prSet presAssocID="{99854F14-F540-4B2D-A62D-EA19C1D1AF17}" presName="parentText" presStyleLbl="node1" presStyleIdx="0" presStyleCnt="1" custScaleX="142997" custScaleY="146872" custLinFactX="-972" custLinFactNeighborX="-100000" custLinFactNeighborY="-4588">
        <dgm:presLayoutVars>
          <dgm:chMax val="0"/>
          <dgm:bulletEnabled val="1"/>
        </dgm:presLayoutVars>
      </dgm:prSet>
      <dgm:spPr/>
    </dgm:pt>
    <dgm:pt modelId="{D5C540EC-C87E-4293-A839-26E290198989}" type="pres">
      <dgm:prSet presAssocID="{99854F14-F540-4B2D-A62D-EA19C1D1AF17}" presName="negativeSpace" presStyleCnt="0"/>
      <dgm:spPr/>
    </dgm:pt>
    <dgm:pt modelId="{4A0AC931-5401-4915-BA7D-36FFAAF328E6}" type="pres">
      <dgm:prSet presAssocID="{99854F14-F540-4B2D-A62D-EA19C1D1AF17}" presName="childText" presStyleLbl="conFgAcc1" presStyleIdx="0" presStyleCnt="1" custScaleY="149281">
        <dgm:presLayoutVars>
          <dgm:bulletEnabled val="1"/>
        </dgm:presLayoutVars>
      </dgm:prSet>
      <dgm:spPr/>
    </dgm:pt>
  </dgm:ptLst>
  <dgm:cxnLst>
    <dgm:cxn modelId="{5AF8E818-29EB-40DA-923E-3AE74ACE19CA}" type="presOf" srcId="{E193F49B-4903-4D16-9F56-BB4E302F027C}" destId="{5F39D719-B43A-437C-A6C5-A28D1BD8BA63}" srcOrd="0" destOrd="0" presId="urn:microsoft.com/office/officeart/2005/8/layout/list1"/>
    <dgm:cxn modelId="{003B041E-6C58-4ECA-BDBA-7E8068F2D96E}" srcId="{99854F14-F540-4B2D-A62D-EA19C1D1AF17}" destId="{E3EE7BDA-53A0-4AEB-80A2-4620580000A7}" srcOrd="0" destOrd="0" parTransId="{F685D0A2-8B04-496B-98B2-1B3E6CD19357}" sibTransId="{E2759A6A-2020-4F05-B043-C17C19DB3E03}"/>
    <dgm:cxn modelId="{97B4F620-D695-459D-8CFA-4A73962312CF}" srcId="{E193F49B-4903-4D16-9F56-BB4E302F027C}" destId="{99854F14-F540-4B2D-A62D-EA19C1D1AF17}" srcOrd="0" destOrd="0" parTransId="{DB43E3E9-36DC-4845-A1F8-05701221346C}" sibTransId="{A9407BCE-1874-424E-B4D3-9E8D176979F9}"/>
    <dgm:cxn modelId="{0735E92B-CFA9-41FB-AF27-2CEA2A9A6F6C}" type="presOf" srcId="{E3EE7BDA-53A0-4AEB-80A2-4620580000A7}" destId="{4A0AC931-5401-4915-BA7D-36FFAAF328E6}" srcOrd="0" destOrd="0" presId="urn:microsoft.com/office/officeart/2005/8/layout/list1"/>
    <dgm:cxn modelId="{0B995076-0B31-46FF-967D-2B0EEB295958}" type="presOf" srcId="{99854F14-F540-4B2D-A62D-EA19C1D1AF17}" destId="{6C1FD1F9-3669-4B88-A992-8D009E91C8FE}" srcOrd="0" destOrd="0" presId="urn:microsoft.com/office/officeart/2005/8/layout/list1"/>
    <dgm:cxn modelId="{478B5176-E876-4937-B6AA-7076A3F880A1}" type="presOf" srcId="{99854F14-F540-4B2D-A62D-EA19C1D1AF17}" destId="{98109C0F-E06C-4BCF-A304-8CD17ECC72A4}" srcOrd="1" destOrd="0" presId="urn:microsoft.com/office/officeart/2005/8/layout/list1"/>
    <dgm:cxn modelId="{C5EFA106-065D-4F1D-89E6-F3E2E19A8C79}" type="presParOf" srcId="{5F39D719-B43A-437C-A6C5-A28D1BD8BA63}" destId="{94FC1EEF-2F4F-4431-AE7B-E3419060EF60}" srcOrd="0" destOrd="0" presId="urn:microsoft.com/office/officeart/2005/8/layout/list1"/>
    <dgm:cxn modelId="{042E67C9-9604-4A14-BB5E-9896949A2E10}" type="presParOf" srcId="{94FC1EEF-2F4F-4431-AE7B-E3419060EF60}" destId="{6C1FD1F9-3669-4B88-A992-8D009E91C8FE}" srcOrd="0" destOrd="0" presId="urn:microsoft.com/office/officeart/2005/8/layout/list1"/>
    <dgm:cxn modelId="{D1518CD2-B61A-4781-ABE2-5A2ECADA9E66}" type="presParOf" srcId="{94FC1EEF-2F4F-4431-AE7B-E3419060EF60}" destId="{98109C0F-E06C-4BCF-A304-8CD17ECC72A4}" srcOrd="1" destOrd="0" presId="urn:microsoft.com/office/officeart/2005/8/layout/list1"/>
    <dgm:cxn modelId="{5782673F-1215-46A7-B350-9F7137669DA8}" type="presParOf" srcId="{5F39D719-B43A-437C-A6C5-A28D1BD8BA63}" destId="{D5C540EC-C87E-4293-A839-26E290198989}" srcOrd="1" destOrd="0" presId="urn:microsoft.com/office/officeart/2005/8/layout/list1"/>
    <dgm:cxn modelId="{FF51A99A-DE56-4644-8791-FEB8306CA8CC}" type="presParOf" srcId="{5F39D719-B43A-437C-A6C5-A28D1BD8BA63}" destId="{4A0AC931-5401-4915-BA7D-36FFAAF328E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32D1409-2CD6-4CE0-B8C2-4B3CA785A70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6CB3E-7CB5-499E-B6CA-5541684A4A3E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l-GR" sz="4000" b="1" dirty="0"/>
            <a:t>33%</a:t>
          </a:r>
          <a:endParaRPr lang="el-GR" sz="3200" b="1" dirty="0"/>
        </a:p>
      </dgm:t>
    </dgm:pt>
    <dgm:pt modelId="{62C4A882-52EB-4DEA-A5FC-AF78D7C1B505}" type="parTrans" cxnId="{B76D5B80-8A9B-4B46-801E-8167E18A4BE2}">
      <dgm:prSet/>
      <dgm:spPr/>
      <dgm:t>
        <a:bodyPr/>
        <a:lstStyle/>
        <a:p>
          <a:endParaRPr lang="en-US" sz="2400"/>
        </a:p>
      </dgm:t>
    </dgm:pt>
    <dgm:pt modelId="{B03683FE-EF1E-49B2-9147-50DE699F07EB}" type="sibTrans" cxnId="{B76D5B80-8A9B-4B46-801E-8167E18A4BE2}">
      <dgm:prSet/>
      <dgm:spPr/>
      <dgm:t>
        <a:bodyPr/>
        <a:lstStyle/>
        <a:p>
          <a:endParaRPr lang="en-US" sz="2400"/>
        </a:p>
      </dgm:t>
    </dgm:pt>
    <dgm:pt modelId="{8B704C0C-6472-4CC7-A9D1-DFF025EBD653}">
      <dgm:prSet custT="1"/>
      <dgm:spPr/>
      <dgm:t>
        <a:bodyPr/>
        <a:lstStyle/>
        <a:p>
          <a:pPr rtl="0"/>
          <a:r>
            <a:rPr lang="el-GR" sz="2800" b="1" dirty="0">
              <a:solidFill>
                <a:srgbClr val="0070C0"/>
              </a:solidFill>
            </a:rPr>
            <a:t>Εξέλιξη σε προϊούσα πνευμονική νόσο </a:t>
          </a:r>
        </a:p>
      </dgm:t>
    </dgm:pt>
    <dgm:pt modelId="{27BB0D0E-95A7-4498-AB4E-23D5A0ECCFC9}" type="parTrans" cxnId="{AD12C229-DBAB-4D33-842C-AA1DEE53E740}">
      <dgm:prSet/>
      <dgm:spPr/>
      <dgm:t>
        <a:bodyPr/>
        <a:lstStyle/>
        <a:p>
          <a:endParaRPr lang="en-US" sz="2400"/>
        </a:p>
      </dgm:t>
    </dgm:pt>
    <dgm:pt modelId="{BDA5F940-33A1-4BB6-8032-54A99CCB71FC}" type="sibTrans" cxnId="{AD12C229-DBAB-4D33-842C-AA1DEE53E740}">
      <dgm:prSet/>
      <dgm:spPr/>
      <dgm:t>
        <a:bodyPr/>
        <a:lstStyle/>
        <a:p>
          <a:endParaRPr lang="en-US" sz="2400"/>
        </a:p>
      </dgm:t>
    </dgm:pt>
    <dgm:pt modelId="{43BB7D4E-CBCA-42DA-8187-68F53CED81CD}" type="pres">
      <dgm:prSet presAssocID="{132D1409-2CD6-4CE0-B8C2-4B3CA785A70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282D93E-9E5E-4ED6-B279-8B737352DDCE}" type="pres">
      <dgm:prSet presAssocID="{0CE6CB3E-7CB5-499E-B6CA-5541684A4A3E}" presName="composite" presStyleCnt="0"/>
      <dgm:spPr/>
    </dgm:pt>
    <dgm:pt modelId="{15F9B40E-9752-4D3D-B302-A8E7E76E388C}" type="pres">
      <dgm:prSet presAssocID="{0CE6CB3E-7CB5-499E-B6CA-5541684A4A3E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63A9D61-F54D-4B44-9E41-5AF733E5C3A2}" type="pres">
      <dgm:prSet presAssocID="{0CE6CB3E-7CB5-499E-B6CA-5541684A4A3E}" presName="Parent" presStyleLbl="alignNode1" presStyleIdx="0" presStyleCnt="1" custScaleY="199787" custLinFactNeighborY="-50268">
        <dgm:presLayoutVars>
          <dgm:chMax val="3"/>
          <dgm:chPref val="3"/>
          <dgm:bulletEnabled val="1"/>
        </dgm:presLayoutVars>
      </dgm:prSet>
      <dgm:spPr/>
    </dgm:pt>
    <dgm:pt modelId="{FB0CB7DE-5F5B-42A7-BCA2-92033C34741E}" type="pres">
      <dgm:prSet presAssocID="{0CE6CB3E-7CB5-499E-B6CA-5541684A4A3E}" presName="Accent" presStyleLbl="parChTrans1D1" presStyleIdx="0" presStyleCnt="1"/>
      <dgm:spPr/>
    </dgm:pt>
  </dgm:ptLst>
  <dgm:cxnLst>
    <dgm:cxn modelId="{AD12C229-DBAB-4D33-842C-AA1DEE53E740}" srcId="{0CE6CB3E-7CB5-499E-B6CA-5541684A4A3E}" destId="{8B704C0C-6472-4CC7-A9D1-DFF025EBD653}" srcOrd="0" destOrd="0" parTransId="{27BB0D0E-95A7-4498-AB4E-23D5A0ECCFC9}" sibTransId="{BDA5F940-33A1-4BB6-8032-54A99CCB71FC}"/>
    <dgm:cxn modelId="{C3464D60-2668-42D6-8C9D-220FDBAF6547}" type="presOf" srcId="{8B704C0C-6472-4CC7-A9D1-DFF025EBD653}" destId="{15F9B40E-9752-4D3D-B302-A8E7E76E388C}" srcOrd="0" destOrd="0" presId="urn:microsoft.com/office/officeart/2011/layout/TabList"/>
    <dgm:cxn modelId="{B76D5B80-8A9B-4B46-801E-8167E18A4BE2}" srcId="{132D1409-2CD6-4CE0-B8C2-4B3CA785A709}" destId="{0CE6CB3E-7CB5-499E-B6CA-5541684A4A3E}" srcOrd="0" destOrd="0" parTransId="{62C4A882-52EB-4DEA-A5FC-AF78D7C1B505}" sibTransId="{B03683FE-EF1E-49B2-9147-50DE699F07EB}"/>
    <dgm:cxn modelId="{71D118A0-5542-40C1-920E-AC2B3C78C478}" type="presOf" srcId="{0CE6CB3E-7CB5-499E-B6CA-5541684A4A3E}" destId="{263A9D61-F54D-4B44-9E41-5AF733E5C3A2}" srcOrd="0" destOrd="0" presId="urn:microsoft.com/office/officeart/2011/layout/TabList"/>
    <dgm:cxn modelId="{F231DBD8-5393-4BB3-B553-366B43453B86}" type="presOf" srcId="{132D1409-2CD6-4CE0-B8C2-4B3CA785A709}" destId="{43BB7D4E-CBCA-42DA-8187-68F53CED81CD}" srcOrd="0" destOrd="0" presId="urn:microsoft.com/office/officeart/2011/layout/TabList"/>
    <dgm:cxn modelId="{4E0F1EF8-0449-455A-B030-BBAE13EB20FC}" type="presParOf" srcId="{43BB7D4E-CBCA-42DA-8187-68F53CED81CD}" destId="{9282D93E-9E5E-4ED6-B279-8B737352DDCE}" srcOrd="0" destOrd="0" presId="urn:microsoft.com/office/officeart/2011/layout/TabList"/>
    <dgm:cxn modelId="{4D2F74CC-FD51-447D-99CE-29E78EEC2DD9}" type="presParOf" srcId="{9282D93E-9E5E-4ED6-B279-8B737352DDCE}" destId="{15F9B40E-9752-4D3D-B302-A8E7E76E388C}" srcOrd="0" destOrd="0" presId="urn:microsoft.com/office/officeart/2011/layout/TabList"/>
    <dgm:cxn modelId="{91F97F5F-495A-4E97-8B1B-83707395E1BC}" type="presParOf" srcId="{9282D93E-9E5E-4ED6-B279-8B737352DDCE}" destId="{263A9D61-F54D-4B44-9E41-5AF733E5C3A2}" srcOrd="1" destOrd="0" presId="urn:microsoft.com/office/officeart/2011/layout/TabList"/>
    <dgm:cxn modelId="{DCA3671D-BDD5-4A93-A4AE-2E0F4B0C3D17}" type="presParOf" srcId="{9282D93E-9E5E-4ED6-B279-8B737352DDCE}" destId="{FB0CB7DE-5F5B-42A7-BCA2-92033C34741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06749BE-5AAA-4133-B111-F5929341564F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31BF02C-813E-4236-9A7A-A6C6A64E6BD0}">
      <dgm:prSet phldrT="[Text]" custT="1"/>
      <dgm:spPr/>
      <dgm:t>
        <a:bodyPr/>
        <a:lstStyle/>
        <a:p>
          <a:r>
            <a:rPr lang="el-GR" sz="2400" b="1" dirty="0">
              <a:solidFill>
                <a:srgbClr val="C00000"/>
              </a:solidFill>
            </a:rPr>
            <a:t>Κοκκιωματώδης-λεμφοκυτταρική διάμεση πνευμονική νόσος</a:t>
          </a:r>
          <a:endParaRPr lang="en-US" sz="2400" b="1" dirty="0">
            <a:solidFill>
              <a:srgbClr val="C00000"/>
            </a:solidFill>
          </a:endParaRPr>
        </a:p>
      </dgm:t>
    </dgm:pt>
    <dgm:pt modelId="{1BB9191E-4C78-4D97-BC62-3DD95AF71756}" type="parTrans" cxnId="{3792FBF3-0105-4F2A-A9CC-73512A68D9B4}">
      <dgm:prSet/>
      <dgm:spPr/>
      <dgm:t>
        <a:bodyPr/>
        <a:lstStyle/>
        <a:p>
          <a:endParaRPr lang="en-US"/>
        </a:p>
      </dgm:t>
    </dgm:pt>
    <dgm:pt modelId="{B4A058FA-B1AC-4746-BFB3-D2101080ADC0}" type="sibTrans" cxnId="{3792FBF3-0105-4F2A-A9CC-73512A68D9B4}">
      <dgm:prSet/>
      <dgm:spPr/>
      <dgm:t>
        <a:bodyPr/>
        <a:lstStyle/>
        <a:p>
          <a:endParaRPr lang="en-US"/>
        </a:p>
      </dgm:t>
    </dgm:pt>
    <dgm:pt modelId="{A8E813B0-945E-4239-B6D3-D1F5CA736F57}">
      <dgm:prSet phldrT="[Text]" custT="1"/>
      <dgm:spPr/>
      <dgm:t>
        <a:bodyPr/>
        <a:lstStyle/>
        <a:p>
          <a:r>
            <a:rPr lang="el-GR" sz="2400" dirty="0"/>
            <a:t>λεμφοκυτταρικές ή κοκκιωματώδεις πνευμονικές βλάβες</a:t>
          </a:r>
          <a:endParaRPr lang="en-US" sz="2400" dirty="0"/>
        </a:p>
      </dgm:t>
    </dgm:pt>
    <dgm:pt modelId="{A439E573-2DC0-40AB-90ED-28A5A663322E}" type="parTrans" cxnId="{16FEF280-0F07-41BA-B953-71FCEA0ABD88}">
      <dgm:prSet/>
      <dgm:spPr/>
      <dgm:t>
        <a:bodyPr/>
        <a:lstStyle/>
        <a:p>
          <a:endParaRPr lang="en-US"/>
        </a:p>
      </dgm:t>
    </dgm:pt>
    <dgm:pt modelId="{C2B2A8FC-6D3E-4322-9FE9-8BD0BABBBA50}" type="sibTrans" cxnId="{16FEF280-0F07-41BA-B953-71FCEA0ABD88}">
      <dgm:prSet/>
      <dgm:spPr/>
      <dgm:t>
        <a:bodyPr/>
        <a:lstStyle/>
        <a:p>
          <a:endParaRPr lang="en-US"/>
        </a:p>
      </dgm:t>
    </dgm:pt>
    <dgm:pt modelId="{A1D20A0D-21F3-497E-9AF3-B25B68944C08}">
      <dgm:prSet phldrT="[Text]"/>
      <dgm:spPr/>
      <dgm:t>
        <a:bodyPr/>
        <a:lstStyle/>
        <a:p>
          <a:r>
            <a:rPr lang="el-GR" b="1" dirty="0"/>
            <a:t>10%</a:t>
          </a:r>
          <a:endParaRPr lang="en-US" b="1" dirty="0"/>
        </a:p>
      </dgm:t>
    </dgm:pt>
    <dgm:pt modelId="{1E15B7F8-4EF8-4D8C-8744-462C129974CC}" type="sibTrans" cxnId="{6BF0F7D7-2C99-4317-82B1-AE61337E3EB3}">
      <dgm:prSet/>
      <dgm:spPr/>
      <dgm:t>
        <a:bodyPr/>
        <a:lstStyle/>
        <a:p>
          <a:endParaRPr lang="en-US"/>
        </a:p>
      </dgm:t>
    </dgm:pt>
    <dgm:pt modelId="{0CC88CBA-C492-4B66-8E12-0302436B4066}" type="parTrans" cxnId="{6BF0F7D7-2C99-4317-82B1-AE61337E3EB3}">
      <dgm:prSet/>
      <dgm:spPr/>
      <dgm:t>
        <a:bodyPr/>
        <a:lstStyle/>
        <a:p>
          <a:endParaRPr lang="en-US"/>
        </a:p>
      </dgm:t>
    </dgm:pt>
    <dgm:pt modelId="{A073270A-AD1D-497A-8DC6-7AB95ADED41E}">
      <dgm:prSet phldrT="[Text]" custT="1"/>
      <dgm:spPr/>
      <dgm:t>
        <a:bodyPr/>
        <a:lstStyle/>
        <a:p>
          <a:r>
            <a:rPr lang="el-GR" sz="2400"/>
            <a:t>που δε σχετίζονται με λοιμώξεις</a:t>
          </a:r>
          <a:endParaRPr lang="en-US" sz="2400" dirty="0"/>
        </a:p>
      </dgm:t>
    </dgm:pt>
    <dgm:pt modelId="{3BDA446B-F473-4F1D-84E1-048075832053}" type="parTrans" cxnId="{376B46C6-E9FB-40EC-96DB-A084BD18D235}">
      <dgm:prSet/>
      <dgm:spPr/>
      <dgm:t>
        <a:bodyPr/>
        <a:lstStyle/>
        <a:p>
          <a:endParaRPr lang="en-US"/>
        </a:p>
      </dgm:t>
    </dgm:pt>
    <dgm:pt modelId="{EC2DB660-ED6A-40DC-A80E-0277175F1934}" type="sibTrans" cxnId="{376B46C6-E9FB-40EC-96DB-A084BD18D235}">
      <dgm:prSet/>
      <dgm:spPr/>
      <dgm:t>
        <a:bodyPr/>
        <a:lstStyle/>
        <a:p>
          <a:endParaRPr lang="en-US"/>
        </a:p>
      </dgm:t>
    </dgm:pt>
    <dgm:pt modelId="{9531808D-860A-419B-834A-8E8F311E9FF4}" type="pres">
      <dgm:prSet presAssocID="{106749BE-5AAA-4133-B111-F5929341564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A6CE42B-2A52-4F37-BED1-A4691FCE528F}" type="pres">
      <dgm:prSet presAssocID="{A1D20A0D-21F3-497E-9AF3-B25B68944C08}" presName="composite" presStyleCnt="0"/>
      <dgm:spPr/>
    </dgm:pt>
    <dgm:pt modelId="{58D8C7DC-DC9E-49FD-A045-0D5DD496860F}" type="pres">
      <dgm:prSet presAssocID="{A1D20A0D-21F3-497E-9AF3-B25B68944C08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0A31FC8-95D5-40A3-AADC-AD9CDC7D9050}" type="pres">
      <dgm:prSet presAssocID="{A1D20A0D-21F3-497E-9AF3-B25B68944C08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7B4BAD78-97BD-4576-B8AB-3538E4E4868A}" type="pres">
      <dgm:prSet presAssocID="{A1D20A0D-21F3-497E-9AF3-B25B68944C08}" presName="Accent" presStyleLbl="parChTrans1D1" presStyleIdx="0" presStyleCnt="1"/>
      <dgm:spPr/>
    </dgm:pt>
    <dgm:pt modelId="{21B5C65F-8098-4187-8454-B33F19B1587F}" type="pres">
      <dgm:prSet presAssocID="{A1D20A0D-21F3-497E-9AF3-B25B68944C08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B4A201E-F48E-4E75-AD9E-B3AEB15D0DEE}" type="presOf" srcId="{A073270A-AD1D-497A-8DC6-7AB95ADED41E}" destId="{21B5C65F-8098-4187-8454-B33F19B1587F}" srcOrd="0" destOrd="1" presId="urn:microsoft.com/office/officeart/2011/layout/TabList"/>
    <dgm:cxn modelId="{B90CFD61-648A-4556-A02C-1A2B8EA292B0}" type="presOf" srcId="{A8E813B0-945E-4239-B6D3-D1F5CA736F57}" destId="{21B5C65F-8098-4187-8454-B33F19B1587F}" srcOrd="0" destOrd="0" presId="urn:microsoft.com/office/officeart/2011/layout/TabList"/>
    <dgm:cxn modelId="{16FEF280-0F07-41BA-B953-71FCEA0ABD88}" srcId="{A1D20A0D-21F3-497E-9AF3-B25B68944C08}" destId="{A8E813B0-945E-4239-B6D3-D1F5CA736F57}" srcOrd="1" destOrd="0" parTransId="{A439E573-2DC0-40AB-90ED-28A5A663322E}" sibTransId="{C2B2A8FC-6D3E-4322-9FE9-8BD0BABBBA50}"/>
    <dgm:cxn modelId="{6353728D-9FB5-48D6-B0FE-6B67B4E92319}" type="presOf" srcId="{631BF02C-813E-4236-9A7A-A6C6A64E6BD0}" destId="{58D8C7DC-DC9E-49FD-A045-0D5DD496860F}" srcOrd="0" destOrd="0" presId="urn:microsoft.com/office/officeart/2011/layout/TabList"/>
    <dgm:cxn modelId="{190A8CC1-83D6-4A3E-999D-FF0647C216AE}" type="presOf" srcId="{A1D20A0D-21F3-497E-9AF3-B25B68944C08}" destId="{F0A31FC8-95D5-40A3-AADC-AD9CDC7D9050}" srcOrd="0" destOrd="0" presId="urn:microsoft.com/office/officeart/2011/layout/TabList"/>
    <dgm:cxn modelId="{376B46C6-E9FB-40EC-96DB-A084BD18D235}" srcId="{A1D20A0D-21F3-497E-9AF3-B25B68944C08}" destId="{A073270A-AD1D-497A-8DC6-7AB95ADED41E}" srcOrd="2" destOrd="0" parTransId="{3BDA446B-F473-4F1D-84E1-048075832053}" sibTransId="{EC2DB660-ED6A-40DC-A80E-0277175F1934}"/>
    <dgm:cxn modelId="{6BF0F7D7-2C99-4317-82B1-AE61337E3EB3}" srcId="{106749BE-5AAA-4133-B111-F5929341564F}" destId="{A1D20A0D-21F3-497E-9AF3-B25B68944C08}" srcOrd="0" destOrd="0" parTransId="{0CC88CBA-C492-4B66-8E12-0302436B4066}" sibTransId="{1E15B7F8-4EF8-4D8C-8744-462C129974CC}"/>
    <dgm:cxn modelId="{9AE793F1-15F4-496A-9386-20C042169333}" type="presOf" srcId="{106749BE-5AAA-4133-B111-F5929341564F}" destId="{9531808D-860A-419B-834A-8E8F311E9FF4}" srcOrd="0" destOrd="0" presId="urn:microsoft.com/office/officeart/2011/layout/TabList"/>
    <dgm:cxn modelId="{3792FBF3-0105-4F2A-A9CC-73512A68D9B4}" srcId="{A1D20A0D-21F3-497E-9AF3-B25B68944C08}" destId="{631BF02C-813E-4236-9A7A-A6C6A64E6BD0}" srcOrd="0" destOrd="0" parTransId="{1BB9191E-4C78-4D97-BC62-3DD95AF71756}" sibTransId="{B4A058FA-B1AC-4746-BFB3-D2101080ADC0}"/>
    <dgm:cxn modelId="{A83FC9DD-80CD-449D-BDF4-22D69797C7C2}" type="presParOf" srcId="{9531808D-860A-419B-834A-8E8F311E9FF4}" destId="{5A6CE42B-2A52-4F37-BED1-A4691FCE528F}" srcOrd="0" destOrd="0" presId="urn:microsoft.com/office/officeart/2011/layout/TabList"/>
    <dgm:cxn modelId="{5BC86EC2-E13C-4594-8305-09939AA93460}" type="presParOf" srcId="{5A6CE42B-2A52-4F37-BED1-A4691FCE528F}" destId="{58D8C7DC-DC9E-49FD-A045-0D5DD496860F}" srcOrd="0" destOrd="0" presId="urn:microsoft.com/office/officeart/2011/layout/TabList"/>
    <dgm:cxn modelId="{F4675F7A-7134-4447-AF3C-5F8552A193F0}" type="presParOf" srcId="{5A6CE42B-2A52-4F37-BED1-A4691FCE528F}" destId="{F0A31FC8-95D5-40A3-AADC-AD9CDC7D9050}" srcOrd="1" destOrd="0" presId="urn:microsoft.com/office/officeart/2011/layout/TabList"/>
    <dgm:cxn modelId="{64C2D72A-5C54-485C-85B0-FAF1910EBA2E}" type="presParOf" srcId="{5A6CE42B-2A52-4F37-BED1-A4691FCE528F}" destId="{7B4BAD78-97BD-4576-B8AB-3538E4E4868A}" srcOrd="2" destOrd="0" presId="urn:microsoft.com/office/officeart/2011/layout/TabList"/>
    <dgm:cxn modelId="{51074DE4-8FD1-4D02-9E1B-EE9F58C5D493}" type="presParOf" srcId="{9531808D-860A-419B-834A-8E8F311E9FF4}" destId="{21B5C65F-8098-4187-8454-B33F19B1587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32D1409-2CD6-4CE0-B8C2-4B3CA785A70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6CB3E-7CB5-499E-B6CA-5541684A4A3E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l-GR" sz="4000" b="1" dirty="0"/>
            <a:t>33%</a:t>
          </a:r>
          <a:endParaRPr lang="el-GR" sz="3200" b="1" dirty="0"/>
        </a:p>
      </dgm:t>
    </dgm:pt>
    <dgm:pt modelId="{62C4A882-52EB-4DEA-A5FC-AF78D7C1B505}" type="parTrans" cxnId="{B76D5B80-8A9B-4B46-801E-8167E18A4BE2}">
      <dgm:prSet/>
      <dgm:spPr/>
      <dgm:t>
        <a:bodyPr/>
        <a:lstStyle/>
        <a:p>
          <a:endParaRPr lang="en-US" sz="2400"/>
        </a:p>
      </dgm:t>
    </dgm:pt>
    <dgm:pt modelId="{B03683FE-EF1E-49B2-9147-50DE699F07EB}" type="sibTrans" cxnId="{B76D5B80-8A9B-4B46-801E-8167E18A4BE2}">
      <dgm:prSet/>
      <dgm:spPr/>
      <dgm:t>
        <a:bodyPr/>
        <a:lstStyle/>
        <a:p>
          <a:endParaRPr lang="en-US" sz="2400"/>
        </a:p>
      </dgm:t>
    </dgm:pt>
    <dgm:pt modelId="{8B704C0C-6472-4CC7-A9D1-DFF025EBD653}">
      <dgm:prSet custT="1"/>
      <dgm:spPr/>
      <dgm:t>
        <a:bodyPr/>
        <a:lstStyle/>
        <a:p>
          <a:pPr rtl="0"/>
          <a:r>
            <a:rPr lang="el-GR" sz="2800" b="1" dirty="0">
              <a:solidFill>
                <a:srgbClr val="0070C0"/>
              </a:solidFill>
            </a:rPr>
            <a:t>Εξέλιξη σε προϊούσα πνευμονική νόσο </a:t>
          </a:r>
        </a:p>
      </dgm:t>
    </dgm:pt>
    <dgm:pt modelId="{27BB0D0E-95A7-4498-AB4E-23D5A0ECCFC9}" type="parTrans" cxnId="{AD12C229-DBAB-4D33-842C-AA1DEE53E740}">
      <dgm:prSet/>
      <dgm:spPr/>
      <dgm:t>
        <a:bodyPr/>
        <a:lstStyle/>
        <a:p>
          <a:endParaRPr lang="en-US" sz="2400"/>
        </a:p>
      </dgm:t>
    </dgm:pt>
    <dgm:pt modelId="{BDA5F940-33A1-4BB6-8032-54A99CCB71FC}" type="sibTrans" cxnId="{AD12C229-DBAB-4D33-842C-AA1DEE53E740}">
      <dgm:prSet/>
      <dgm:spPr/>
      <dgm:t>
        <a:bodyPr/>
        <a:lstStyle/>
        <a:p>
          <a:endParaRPr lang="en-US" sz="2400"/>
        </a:p>
      </dgm:t>
    </dgm:pt>
    <dgm:pt modelId="{43BB7D4E-CBCA-42DA-8187-68F53CED81CD}" type="pres">
      <dgm:prSet presAssocID="{132D1409-2CD6-4CE0-B8C2-4B3CA785A70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282D93E-9E5E-4ED6-B279-8B737352DDCE}" type="pres">
      <dgm:prSet presAssocID="{0CE6CB3E-7CB5-499E-B6CA-5541684A4A3E}" presName="composite" presStyleCnt="0"/>
      <dgm:spPr/>
    </dgm:pt>
    <dgm:pt modelId="{15F9B40E-9752-4D3D-B302-A8E7E76E388C}" type="pres">
      <dgm:prSet presAssocID="{0CE6CB3E-7CB5-499E-B6CA-5541684A4A3E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63A9D61-F54D-4B44-9E41-5AF733E5C3A2}" type="pres">
      <dgm:prSet presAssocID="{0CE6CB3E-7CB5-499E-B6CA-5541684A4A3E}" presName="Parent" presStyleLbl="alignNode1" presStyleIdx="0" presStyleCnt="1" custScaleY="199787" custLinFactNeighborY="-50268">
        <dgm:presLayoutVars>
          <dgm:chMax val="3"/>
          <dgm:chPref val="3"/>
          <dgm:bulletEnabled val="1"/>
        </dgm:presLayoutVars>
      </dgm:prSet>
      <dgm:spPr/>
    </dgm:pt>
    <dgm:pt modelId="{FB0CB7DE-5F5B-42A7-BCA2-92033C34741E}" type="pres">
      <dgm:prSet presAssocID="{0CE6CB3E-7CB5-499E-B6CA-5541684A4A3E}" presName="Accent" presStyleLbl="parChTrans1D1" presStyleIdx="0" presStyleCnt="1"/>
      <dgm:spPr/>
    </dgm:pt>
  </dgm:ptLst>
  <dgm:cxnLst>
    <dgm:cxn modelId="{AD12C229-DBAB-4D33-842C-AA1DEE53E740}" srcId="{0CE6CB3E-7CB5-499E-B6CA-5541684A4A3E}" destId="{8B704C0C-6472-4CC7-A9D1-DFF025EBD653}" srcOrd="0" destOrd="0" parTransId="{27BB0D0E-95A7-4498-AB4E-23D5A0ECCFC9}" sibTransId="{BDA5F940-33A1-4BB6-8032-54A99CCB71FC}"/>
    <dgm:cxn modelId="{C3464D60-2668-42D6-8C9D-220FDBAF6547}" type="presOf" srcId="{8B704C0C-6472-4CC7-A9D1-DFF025EBD653}" destId="{15F9B40E-9752-4D3D-B302-A8E7E76E388C}" srcOrd="0" destOrd="0" presId="urn:microsoft.com/office/officeart/2011/layout/TabList"/>
    <dgm:cxn modelId="{B76D5B80-8A9B-4B46-801E-8167E18A4BE2}" srcId="{132D1409-2CD6-4CE0-B8C2-4B3CA785A709}" destId="{0CE6CB3E-7CB5-499E-B6CA-5541684A4A3E}" srcOrd="0" destOrd="0" parTransId="{62C4A882-52EB-4DEA-A5FC-AF78D7C1B505}" sibTransId="{B03683FE-EF1E-49B2-9147-50DE699F07EB}"/>
    <dgm:cxn modelId="{71D118A0-5542-40C1-920E-AC2B3C78C478}" type="presOf" srcId="{0CE6CB3E-7CB5-499E-B6CA-5541684A4A3E}" destId="{263A9D61-F54D-4B44-9E41-5AF733E5C3A2}" srcOrd="0" destOrd="0" presId="urn:microsoft.com/office/officeart/2011/layout/TabList"/>
    <dgm:cxn modelId="{F231DBD8-5393-4BB3-B553-366B43453B86}" type="presOf" srcId="{132D1409-2CD6-4CE0-B8C2-4B3CA785A709}" destId="{43BB7D4E-CBCA-42DA-8187-68F53CED81CD}" srcOrd="0" destOrd="0" presId="urn:microsoft.com/office/officeart/2011/layout/TabList"/>
    <dgm:cxn modelId="{4E0F1EF8-0449-455A-B030-BBAE13EB20FC}" type="presParOf" srcId="{43BB7D4E-CBCA-42DA-8187-68F53CED81CD}" destId="{9282D93E-9E5E-4ED6-B279-8B737352DDCE}" srcOrd="0" destOrd="0" presId="urn:microsoft.com/office/officeart/2011/layout/TabList"/>
    <dgm:cxn modelId="{4D2F74CC-FD51-447D-99CE-29E78EEC2DD9}" type="presParOf" srcId="{9282D93E-9E5E-4ED6-B279-8B737352DDCE}" destId="{15F9B40E-9752-4D3D-B302-A8E7E76E388C}" srcOrd="0" destOrd="0" presId="urn:microsoft.com/office/officeart/2011/layout/TabList"/>
    <dgm:cxn modelId="{91F97F5F-495A-4E97-8B1B-83707395E1BC}" type="presParOf" srcId="{9282D93E-9E5E-4ED6-B279-8B737352DDCE}" destId="{263A9D61-F54D-4B44-9E41-5AF733E5C3A2}" srcOrd="1" destOrd="0" presId="urn:microsoft.com/office/officeart/2011/layout/TabList"/>
    <dgm:cxn modelId="{DCA3671D-BDD5-4A93-A4AE-2E0F4B0C3D17}" type="presParOf" srcId="{9282D93E-9E5E-4ED6-B279-8B737352DDCE}" destId="{FB0CB7DE-5F5B-42A7-BCA2-92033C34741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6749BE-5AAA-4133-B111-F5929341564F}" type="doc">
      <dgm:prSet loTypeId="urn:microsoft.com/office/officeart/2011/layout/TabList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31BF02C-813E-4236-9A7A-A6C6A64E6BD0}">
      <dgm:prSet phldrT="[Text]" custT="1"/>
      <dgm:spPr/>
      <dgm:t>
        <a:bodyPr/>
        <a:lstStyle/>
        <a:p>
          <a:r>
            <a:rPr lang="el-GR" sz="2400" b="1" dirty="0">
              <a:solidFill>
                <a:srgbClr val="C00000"/>
              </a:solidFill>
            </a:rPr>
            <a:t>Κοκκιωματώδης-λεμφοκυτταρική διάμεση πνευμονική νόσος</a:t>
          </a:r>
          <a:endParaRPr lang="en-US" sz="2400" b="1" dirty="0">
            <a:solidFill>
              <a:srgbClr val="C00000"/>
            </a:solidFill>
          </a:endParaRPr>
        </a:p>
      </dgm:t>
    </dgm:pt>
    <dgm:pt modelId="{1BB9191E-4C78-4D97-BC62-3DD95AF71756}" type="parTrans" cxnId="{3792FBF3-0105-4F2A-A9CC-73512A68D9B4}">
      <dgm:prSet/>
      <dgm:spPr/>
      <dgm:t>
        <a:bodyPr/>
        <a:lstStyle/>
        <a:p>
          <a:endParaRPr lang="en-US"/>
        </a:p>
      </dgm:t>
    </dgm:pt>
    <dgm:pt modelId="{B4A058FA-B1AC-4746-BFB3-D2101080ADC0}" type="sibTrans" cxnId="{3792FBF3-0105-4F2A-A9CC-73512A68D9B4}">
      <dgm:prSet/>
      <dgm:spPr/>
      <dgm:t>
        <a:bodyPr/>
        <a:lstStyle/>
        <a:p>
          <a:endParaRPr lang="en-US"/>
        </a:p>
      </dgm:t>
    </dgm:pt>
    <dgm:pt modelId="{A8E813B0-945E-4239-B6D3-D1F5CA736F57}">
      <dgm:prSet phldrT="[Text]" custT="1"/>
      <dgm:spPr/>
      <dgm:t>
        <a:bodyPr/>
        <a:lstStyle/>
        <a:p>
          <a:r>
            <a:rPr lang="el-GR" sz="2400" dirty="0"/>
            <a:t>λεμφοκυτταρικές ή κοκκιωματώδεις πνευμονικές βλάβες</a:t>
          </a:r>
          <a:endParaRPr lang="en-US" sz="2400" dirty="0"/>
        </a:p>
      </dgm:t>
    </dgm:pt>
    <dgm:pt modelId="{A439E573-2DC0-40AB-90ED-28A5A663322E}" type="parTrans" cxnId="{16FEF280-0F07-41BA-B953-71FCEA0ABD88}">
      <dgm:prSet/>
      <dgm:spPr/>
      <dgm:t>
        <a:bodyPr/>
        <a:lstStyle/>
        <a:p>
          <a:endParaRPr lang="en-US"/>
        </a:p>
      </dgm:t>
    </dgm:pt>
    <dgm:pt modelId="{C2B2A8FC-6D3E-4322-9FE9-8BD0BABBBA50}" type="sibTrans" cxnId="{16FEF280-0F07-41BA-B953-71FCEA0ABD88}">
      <dgm:prSet/>
      <dgm:spPr/>
      <dgm:t>
        <a:bodyPr/>
        <a:lstStyle/>
        <a:p>
          <a:endParaRPr lang="en-US"/>
        </a:p>
      </dgm:t>
    </dgm:pt>
    <dgm:pt modelId="{A1D20A0D-21F3-497E-9AF3-B25B68944C08}">
      <dgm:prSet phldrT="[Text]"/>
      <dgm:spPr/>
      <dgm:t>
        <a:bodyPr/>
        <a:lstStyle/>
        <a:p>
          <a:r>
            <a:rPr lang="el-GR" b="1" dirty="0"/>
            <a:t>10%</a:t>
          </a:r>
          <a:endParaRPr lang="en-US" b="1" dirty="0"/>
        </a:p>
      </dgm:t>
    </dgm:pt>
    <dgm:pt modelId="{1E15B7F8-4EF8-4D8C-8744-462C129974CC}" type="sibTrans" cxnId="{6BF0F7D7-2C99-4317-82B1-AE61337E3EB3}">
      <dgm:prSet/>
      <dgm:spPr/>
      <dgm:t>
        <a:bodyPr/>
        <a:lstStyle/>
        <a:p>
          <a:endParaRPr lang="en-US"/>
        </a:p>
      </dgm:t>
    </dgm:pt>
    <dgm:pt modelId="{0CC88CBA-C492-4B66-8E12-0302436B4066}" type="parTrans" cxnId="{6BF0F7D7-2C99-4317-82B1-AE61337E3EB3}">
      <dgm:prSet/>
      <dgm:spPr/>
      <dgm:t>
        <a:bodyPr/>
        <a:lstStyle/>
        <a:p>
          <a:endParaRPr lang="en-US"/>
        </a:p>
      </dgm:t>
    </dgm:pt>
    <dgm:pt modelId="{A073270A-AD1D-497A-8DC6-7AB95ADED41E}">
      <dgm:prSet phldrT="[Text]" custT="1"/>
      <dgm:spPr/>
      <dgm:t>
        <a:bodyPr/>
        <a:lstStyle/>
        <a:p>
          <a:r>
            <a:rPr lang="el-GR" sz="2400"/>
            <a:t>που δε σχετίζονται με λοιμώξεις</a:t>
          </a:r>
          <a:endParaRPr lang="en-US" sz="2400" dirty="0"/>
        </a:p>
      </dgm:t>
    </dgm:pt>
    <dgm:pt modelId="{3BDA446B-F473-4F1D-84E1-048075832053}" type="parTrans" cxnId="{376B46C6-E9FB-40EC-96DB-A084BD18D235}">
      <dgm:prSet/>
      <dgm:spPr/>
      <dgm:t>
        <a:bodyPr/>
        <a:lstStyle/>
        <a:p>
          <a:endParaRPr lang="en-US"/>
        </a:p>
      </dgm:t>
    </dgm:pt>
    <dgm:pt modelId="{EC2DB660-ED6A-40DC-A80E-0277175F1934}" type="sibTrans" cxnId="{376B46C6-E9FB-40EC-96DB-A084BD18D235}">
      <dgm:prSet/>
      <dgm:spPr/>
      <dgm:t>
        <a:bodyPr/>
        <a:lstStyle/>
        <a:p>
          <a:endParaRPr lang="en-US"/>
        </a:p>
      </dgm:t>
    </dgm:pt>
    <dgm:pt modelId="{9531808D-860A-419B-834A-8E8F311E9FF4}" type="pres">
      <dgm:prSet presAssocID="{106749BE-5AAA-4133-B111-F5929341564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A6CE42B-2A52-4F37-BED1-A4691FCE528F}" type="pres">
      <dgm:prSet presAssocID="{A1D20A0D-21F3-497E-9AF3-B25B68944C08}" presName="composite" presStyleCnt="0"/>
      <dgm:spPr/>
    </dgm:pt>
    <dgm:pt modelId="{58D8C7DC-DC9E-49FD-A045-0D5DD496860F}" type="pres">
      <dgm:prSet presAssocID="{A1D20A0D-21F3-497E-9AF3-B25B68944C08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0A31FC8-95D5-40A3-AADC-AD9CDC7D9050}" type="pres">
      <dgm:prSet presAssocID="{A1D20A0D-21F3-497E-9AF3-B25B68944C08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7B4BAD78-97BD-4576-B8AB-3538E4E4868A}" type="pres">
      <dgm:prSet presAssocID="{A1D20A0D-21F3-497E-9AF3-B25B68944C08}" presName="Accent" presStyleLbl="parChTrans1D1" presStyleIdx="0" presStyleCnt="1"/>
      <dgm:spPr/>
    </dgm:pt>
    <dgm:pt modelId="{21B5C65F-8098-4187-8454-B33F19B1587F}" type="pres">
      <dgm:prSet presAssocID="{A1D20A0D-21F3-497E-9AF3-B25B68944C08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B4A201E-F48E-4E75-AD9E-B3AEB15D0DEE}" type="presOf" srcId="{A073270A-AD1D-497A-8DC6-7AB95ADED41E}" destId="{21B5C65F-8098-4187-8454-B33F19B1587F}" srcOrd="0" destOrd="1" presId="urn:microsoft.com/office/officeart/2011/layout/TabList"/>
    <dgm:cxn modelId="{B90CFD61-648A-4556-A02C-1A2B8EA292B0}" type="presOf" srcId="{A8E813B0-945E-4239-B6D3-D1F5CA736F57}" destId="{21B5C65F-8098-4187-8454-B33F19B1587F}" srcOrd="0" destOrd="0" presId="urn:microsoft.com/office/officeart/2011/layout/TabList"/>
    <dgm:cxn modelId="{16FEF280-0F07-41BA-B953-71FCEA0ABD88}" srcId="{A1D20A0D-21F3-497E-9AF3-B25B68944C08}" destId="{A8E813B0-945E-4239-B6D3-D1F5CA736F57}" srcOrd="1" destOrd="0" parTransId="{A439E573-2DC0-40AB-90ED-28A5A663322E}" sibTransId="{C2B2A8FC-6D3E-4322-9FE9-8BD0BABBBA50}"/>
    <dgm:cxn modelId="{6353728D-9FB5-48D6-B0FE-6B67B4E92319}" type="presOf" srcId="{631BF02C-813E-4236-9A7A-A6C6A64E6BD0}" destId="{58D8C7DC-DC9E-49FD-A045-0D5DD496860F}" srcOrd="0" destOrd="0" presId="urn:microsoft.com/office/officeart/2011/layout/TabList"/>
    <dgm:cxn modelId="{190A8CC1-83D6-4A3E-999D-FF0647C216AE}" type="presOf" srcId="{A1D20A0D-21F3-497E-9AF3-B25B68944C08}" destId="{F0A31FC8-95D5-40A3-AADC-AD9CDC7D9050}" srcOrd="0" destOrd="0" presId="urn:microsoft.com/office/officeart/2011/layout/TabList"/>
    <dgm:cxn modelId="{376B46C6-E9FB-40EC-96DB-A084BD18D235}" srcId="{A1D20A0D-21F3-497E-9AF3-B25B68944C08}" destId="{A073270A-AD1D-497A-8DC6-7AB95ADED41E}" srcOrd="2" destOrd="0" parTransId="{3BDA446B-F473-4F1D-84E1-048075832053}" sibTransId="{EC2DB660-ED6A-40DC-A80E-0277175F1934}"/>
    <dgm:cxn modelId="{6BF0F7D7-2C99-4317-82B1-AE61337E3EB3}" srcId="{106749BE-5AAA-4133-B111-F5929341564F}" destId="{A1D20A0D-21F3-497E-9AF3-B25B68944C08}" srcOrd="0" destOrd="0" parTransId="{0CC88CBA-C492-4B66-8E12-0302436B4066}" sibTransId="{1E15B7F8-4EF8-4D8C-8744-462C129974CC}"/>
    <dgm:cxn modelId="{9AE793F1-15F4-496A-9386-20C042169333}" type="presOf" srcId="{106749BE-5AAA-4133-B111-F5929341564F}" destId="{9531808D-860A-419B-834A-8E8F311E9FF4}" srcOrd="0" destOrd="0" presId="urn:microsoft.com/office/officeart/2011/layout/TabList"/>
    <dgm:cxn modelId="{3792FBF3-0105-4F2A-A9CC-73512A68D9B4}" srcId="{A1D20A0D-21F3-497E-9AF3-B25B68944C08}" destId="{631BF02C-813E-4236-9A7A-A6C6A64E6BD0}" srcOrd="0" destOrd="0" parTransId="{1BB9191E-4C78-4D97-BC62-3DD95AF71756}" sibTransId="{B4A058FA-B1AC-4746-BFB3-D2101080ADC0}"/>
    <dgm:cxn modelId="{A83FC9DD-80CD-449D-BDF4-22D69797C7C2}" type="presParOf" srcId="{9531808D-860A-419B-834A-8E8F311E9FF4}" destId="{5A6CE42B-2A52-4F37-BED1-A4691FCE528F}" srcOrd="0" destOrd="0" presId="urn:microsoft.com/office/officeart/2011/layout/TabList"/>
    <dgm:cxn modelId="{5BC86EC2-E13C-4594-8305-09939AA93460}" type="presParOf" srcId="{5A6CE42B-2A52-4F37-BED1-A4691FCE528F}" destId="{58D8C7DC-DC9E-49FD-A045-0D5DD496860F}" srcOrd="0" destOrd="0" presId="urn:microsoft.com/office/officeart/2011/layout/TabList"/>
    <dgm:cxn modelId="{F4675F7A-7134-4447-AF3C-5F8552A193F0}" type="presParOf" srcId="{5A6CE42B-2A52-4F37-BED1-A4691FCE528F}" destId="{F0A31FC8-95D5-40A3-AADC-AD9CDC7D9050}" srcOrd="1" destOrd="0" presId="urn:microsoft.com/office/officeart/2011/layout/TabList"/>
    <dgm:cxn modelId="{64C2D72A-5C54-485C-85B0-FAF1910EBA2E}" type="presParOf" srcId="{5A6CE42B-2A52-4F37-BED1-A4691FCE528F}" destId="{7B4BAD78-97BD-4576-B8AB-3538E4E4868A}" srcOrd="2" destOrd="0" presId="urn:microsoft.com/office/officeart/2011/layout/TabList"/>
    <dgm:cxn modelId="{51074DE4-8FD1-4D02-9E1B-EE9F58C5D493}" type="presParOf" srcId="{9531808D-860A-419B-834A-8E8F311E9FF4}" destId="{21B5C65F-8098-4187-8454-B33F19B1587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1CE40F7-E6F2-414F-AA02-411D90D8011A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CA12DFC4-8FA6-4F79-B6E1-4E11B8A2F57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2400" b="1">
              <a:latin typeface="Comic Sans MS" panose="030F0702030302020204" pitchFamily="66" charset="0"/>
            </a:rPr>
            <a:t>Διάχυτες πολυκλωνικές λεμφοϋπερπλαστικές βλάβες</a:t>
          </a:r>
        </a:p>
      </dgm:t>
    </dgm:pt>
    <dgm:pt modelId="{38D8F80B-731C-479D-98EC-EAAA96BD7713}" type="parTrans" cxnId="{8A1B1C24-6625-440F-B518-0AB49DD6697B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051C6538-7D95-4739-8E73-678479DCCCFA}" type="sibTrans" cxnId="{8A1B1C24-6625-440F-B518-0AB49DD6697B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0F7F7E3C-A2D4-4846-B242-73E98E100AA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2400" b="1">
              <a:latin typeface="Comic Sans MS" panose="030F0702030302020204" pitchFamily="66" charset="0"/>
            </a:rPr>
            <a:t>Λεμφαδενοπάθεια τραχηλική/μεσοθωρακίου/κοιλιάς.</a:t>
          </a:r>
        </a:p>
      </dgm:t>
    </dgm:pt>
    <dgm:pt modelId="{2186BEFC-EE93-4E1D-BCB1-0ECD9C514076}" type="parTrans" cxnId="{EB2F3997-604B-4537-AFA4-63384FDD276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BBAEC4FB-BDBC-447C-AE45-F741BCC8AEBD}" type="sibTrans" cxnId="{EB2F3997-604B-4537-AFA4-63384FDD276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2E5D78CA-30A0-4804-B052-D1FC5040887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2400" b="1" dirty="0">
              <a:latin typeface="Comic Sans MS" panose="030F0702030302020204" pitchFamily="66" charset="0"/>
            </a:rPr>
            <a:t>Λεμφοκυτταρικές διηθήσεις πνευμόνων/ήπατος/ ΓΕΣ.</a:t>
          </a:r>
        </a:p>
      </dgm:t>
    </dgm:pt>
    <dgm:pt modelId="{6BB51799-3AAD-4826-B529-772560CC3C68}" type="parTrans" cxnId="{3C1418F9-FDFD-47BB-BC5A-17521CAC705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88C71327-3C4C-4A2D-8B0F-24C1798BD86C}" type="sibTrans" cxnId="{3C1418F9-FDFD-47BB-BC5A-17521CAC705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B53C6ECF-803E-44F9-B210-C8B8BAA787C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2400" b="1">
              <a:latin typeface="Comic Sans MS" panose="030F0702030302020204" pitchFamily="66" charset="0"/>
            </a:rPr>
            <a:t>Σπληνομεγαλία (30%)</a:t>
          </a:r>
        </a:p>
      </dgm:t>
    </dgm:pt>
    <dgm:pt modelId="{49F3293E-E893-4E3A-B191-613030607173}" type="parTrans" cxnId="{A6890BD4-ED11-4BF5-86AA-F25C2B39F31B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7DF31407-874B-4A18-8D02-31F2171F5AFA}" type="sibTrans" cxnId="{A6890BD4-ED11-4BF5-86AA-F25C2B39F31B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3853DDF4-C15D-4C86-9714-D63F9926496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l-GR" sz="2400" b="1">
              <a:latin typeface="Comic Sans MS" panose="030F0702030302020204" pitchFamily="66" charset="0"/>
            </a:rPr>
            <a:t>Μη τυροειδοποιούμενα κοκκιώματα στους λεμφικούς ιστούς (8-20%)</a:t>
          </a:r>
        </a:p>
      </dgm:t>
    </dgm:pt>
    <dgm:pt modelId="{8BB0A7CD-71AC-4823-BF82-27945F6C07AE}" type="parTrans" cxnId="{33DEA858-7917-4D6E-A967-E7D16931E8A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AF998286-461E-406A-AAC0-C268BA84F433}" type="sibTrans" cxnId="{33DEA858-7917-4D6E-A967-E7D16931E8A1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1">
            <a:latin typeface="Comic Sans MS" panose="030F0702030302020204" pitchFamily="66" charset="0"/>
          </a:endParaRPr>
        </a:p>
      </dgm:t>
    </dgm:pt>
    <dgm:pt modelId="{650D1968-DD79-4F38-8B91-F8FD291963D0}" type="pres">
      <dgm:prSet presAssocID="{11CE40F7-E6F2-414F-AA02-411D90D8011A}" presName="linear" presStyleCnt="0">
        <dgm:presLayoutVars>
          <dgm:animLvl val="lvl"/>
          <dgm:resizeHandles val="exact"/>
        </dgm:presLayoutVars>
      </dgm:prSet>
      <dgm:spPr/>
    </dgm:pt>
    <dgm:pt modelId="{63C54957-047E-415C-9E23-BFEF5471B3A9}" type="pres">
      <dgm:prSet presAssocID="{CA12DFC4-8FA6-4F79-B6E1-4E11B8A2F5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AB18763-409A-4D92-AEA3-01BAF0FFC62F}" type="pres">
      <dgm:prSet presAssocID="{051C6538-7D95-4739-8E73-678479DCCCFA}" presName="spacer" presStyleCnt="0"/>
      <dgm:spPr/>
    </dgm:pt>
    <dgm:pt modelId="{9A336188-071F-4488-BF78-D8BCB250CD5F}" type="pres">
      <dgm:prSet presAssocID="{0F7F7E3C-A2D4-4846-B242-73E98E100A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BF7BC5-3896-4B25-9481-50EDB7A4DA08}" type="pres">
      <dgm:prSet presAssocID="{BBAEC4FB-BDBC-447C-AE45-F741BCC8AEBD}" presName="spacer" presStyleCnt="0"/>
      <dgm:spPr/>
    </dgm:pt>
    <dgm:pt modelId="{DDDEC908-877C-455F-B8F8-860B4B153F54}" type="pres">
      <dgm:prSet presAssocID="{2E5D78CA-30A0-4804-B052-D1FC504088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021247-6376-40E6-B06F-D4A2A0087D40}" type="pres">
      <dgm:prSet presAssocID="{88C71327-3C4C-4A2D-8B0F-24C1798BD86C}" presName="spacer" presStyleCnt="0"/>
      <dgm:spPr/>
    </dgm:pt>
    <dgm:pt modelId="{5A225F96-EFE9-4B62-84FC-2C16C144F42B}" type="pres">
      <dgm:prSet presAssocID="{B53C6ECF-803E-44F9-B210-C8B8BAA787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AB657E-1C91-4D13-B1CA-036855B6EF8B}" type="pres">
      <dgm:prSet presAssocID="{7DF31407-874B-4A18-8D02-31F2171F5AFA}" presName="spacer" presStyleCnt="0"/>
      <dgm:spPr/>
    </dgm:pt>
    <dgm:pt modelId="{3A8A6C0D-DCA6-4F55-9D59-A856586A4FAC}" type="pres">
      <dgm:prSet presAssocID="{3853DDF4-C15D-4C86-9714-D63F992649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EC74821-B0B9-4BC9-BA39-C1EC8E6A3F6F}" type="presOf" srcId="{0F7F7E3C-A2D4-4846-B242-73E98E100AAE}" destId="{9A336188-071F-4488-BF78-D8BCB250CD5F}" srcOrd="0" destOrd="0" presId="urn:microsoft.com/office/officeart/2005/8/layout/vList2"/>
    <dgm:cxn modelId="{8A1B1C24-6625-440F-B518-0AB49DD6697B}" srcId="{11CE40F7-E6F2-414F-AA02-411D90D8011A}" destId="{CA12DFC4-8FA6-4F79-B6E1-4E11B8A2F57A}" srcOrd="0" destOrd="0" parTransId="{38D8F80B-731C-479D-98EC-EAAA96BD7713}" sibTransId="{051C6538-7D95-4739-8E73-678479DCCCFA}"/>
    <dgm:cxn modelId="{763C955E-F3BC-46B7-BA6E-46D321ED7431}" type="presOf" srcId="{CA12DFC4-8FA6-4F79-B6E1-4E11B8A2F57A}" destId="{63C54957-047E-415C-9E23-BFEF5471B3A9}" srcOrd="0" destOrd="0" presId="urn:microsoft.com/office/officeart/2005/8/layout/vList2"/>
    <dgm:cxn modelId="{83E1726B-4026-4918-9917-E0F0D925B22D}" type="presOf" srcId="{11CE40F7-E6F2-414F-AA02-411D90D8011A}" destId="{650D1968-DD79-4F38-8B91-F8FD291963D0}" srcOrd="0" destOrd="0" presId="urn:microsoft.com/office/officeart/2005/8/layout/vList2"/>
    <dgm:cxn modelId="{33DEA858-7917-4D6E-A967-E7D16931E8A1}" srcId="{11CE40F7-E6F2-414F-AA02-411D90D8011A}" destId="{3853DDF4-C15D-4C86-9714-D63F9926496A}" srcOrd="4" destOrd="0" parTransId="{8BB0A7CD-71AC-4823-BF82-27945F6C07AE}" sibTransId="{AF998286-461E-406A-AAC0-C268BA84F433}"/>
    <dgm:cxn modelId="{829DD378-DFAB-44B1-BC44-D1FAAF348C37}" type="presOf" srcId="{2E5D78CA-30A0-4804-B052-D1FC50408870}" destId="{DDDEC908-877C-455F-B8F8-860B4B153F54}" srcOrd="0" destOrd="0" presId="urn:microsoft.com/office/officeart/2005/8/layout/vList2"/>
    <dgm:cxn modelId="{520BB17A-7051-4668-B8FC-0846D69AACBC}" type="presOf" srcId="{3853DDF4-C15D-4C86-9714-D63F9926496A}" destId="{3A8A6C0D-DCA6-4F55-9D59-A856586A4FAC}" srcOrd="0" destOrd="0" presId="urn:microsoft.com/office/officeart/2005/8/layout/vList2"/>
    <dgm:cxn modelId="{EB2F3997-604B-4537-AFA4-63384FDD2761}" srcId="{11CE40F7-E6F2-414F-AA02-411D90D8011A}" destId="{0F7F7E3C-A2D4-4846-B242-73E98E100AAE}" srcOrd="1" destOrd="0" parTransId="{2186BEFC-EE93-4E1D-BCB1-0ECD9C514076}" sibTransId="{BBAEC4FB-BDBC-447C-AE45-F741BCC8AEBD}"/>
    <dgm:cxn modelId="{A6890BD4-ED11-4BF5-86AA-F25C2B39F31B}" srcId="{11CE40F7-E6F2-414F-AA02-411D90D8011A}" destId="{B53C6ECF-803E-44F9-B210-C8B8BAA787CA}" srcOrd="3" destOrd="0" parTransId="{49F3293E-E893-4E3A-B191-613030607173}" sibTransId="{7DF31407-874B-4A18-8D02-31F2171F5AFA}"/>
    <dgm:cxn modelId="{B241E5D7-4DED-462B-B769-CB1D50AB5584}" type="presOf" srcId="{B53C6ECF-803E-44F9-B210-C8B8BAA787CA}" destId="{5A225F96-EFE9-4B62-84FC-2C16C144F42B}" srcOrd="0" destOrd="0" presId="urn:microsoft.com/office/officeart/2005/8/layout/vList2"/>
    <dgm:cxn modelId="{3C1418F9-FDFD-47BB-BC5A-17521CAC7051}" srcId="{11CE40F7-E6F2-414F-AA02-411D90D8011A}" destId="{2E5D78CA-30A0-4804-B052-D1FC50408870}" srcOrd="2" destOrd="0" parTransId="{6BB51799-3AAD-4826-B529-772560CC3C68}" sibTransId="{88C71327-3C4C-4A2D-8B0F-24C1798BD86C}"/>
    <dgm:cxn modelId="{734F27B7-5986-4ABA-ADAC-E692CE8EFCC3}" type="presParOf" srcId="{650D1968-DD79-4F38-8B91-F8FD291963D0}" destId="{63C54957-047E-415C-9E23-BFEF5471B3A9}" srcOrd="0" destOrd="0" presId="urn:microsoft.com/office/officeart/2005/8/layout/vList2"/>
    <dgm:cxn modelId="{F68630A0-1023-490D-AD6E-0F07C5CCBC3F}" type="presParOf" srcId="{650D1968-DD79-4F38-8B91-F8FD291963D0}" destId="{6AB18763-409A-4D92-AEA3-01BAF0FFC62F}" srcOrd="1" destOrd="0" presId="urn:microsoft.com/office/officeart/2005/8/layout/vList2"/>
    <dgm:cxn modelId="{80E89FB1-382D-4523-8573-B08FCF6AA010}" type="presParOf" srcId="{650D1968-DD79-4F38-8B91-F8FD291963D0}" destId="{9A336188-071F-4488-BF78-D8BCB250CD5F}" srcOrd="2" destOrd="0" presId="urn:microsoft.com/office/officeart/2005/8/layout/vList2"/>
    <dgm:cxn modelId="{A339069D-B513-45BA-A3D0-197498D1B1FA}" type="presParOf" srcId="{650D1968-DD79-4F38-8B91-F8FD291963D0}" destId="{8EBF7BC5-3896-4B25-9481-50EDB7A4DA08}" srcOrd="3" destOrd="0" presId="urn:microsoft.com/office/officeart/2005/8/layout/vList2"/>
    <dgm:cxn modelId="{BEF00459-E4C9-423F-8BC4-4B9AB56CF8B3}" type="presParOf" srcId="{650D1968-DD79-4F38-8B91-F8FD291963D0}" destId="{DDDEC908-877C-455F-B8F8-860B4B153F54}" srcOrd="4" destOrd="0" presId="urn:microsoft.com/office/officeart/2005/8/layout/vList2"/>
    <dgm:cxn modelId="{F8D9027A-796F-4644-A509-94E1ED5C91A4}" type="presParOf" srcId="{650D1968-DD79-4F38-8B91-F8FD291963D0}" destId="{3D021247-6376-40E6-B06F-D4A2A0087D40}" srcOrd="5" destOrd="0" presId="urn:microsoft.com/office/officeart/2005/8/layout/vList2"/>
    <dgm:cxn modelId="{338BFF77-1FF3-48CF-824E-D0B6827CB6A9}" type="presParOf" srcId="{650D1968-DD79-4F38-8B91-F8FD291963D0}" destId="{5A225F96-EFE9-4B62-84FC-2C16C144F42B}" srcOrd="6" destOrd="0" presId="urn:microsoft.com/office/officeart/2005/8/layout/vList2"/>
    <dgm:cxn modelId="{CCA1DDE1-6C22-4218-AFEB-0AB36172B1DD}" type="presParOf" srcId="{650D1968-DD79-4F38-8B91-F8FD291963D0}" destId="{F6AB657E-1C91-4D13-B1CA-036855B6EF8B}" srcOrd="7" destOrd="0" presId="urn:microsoft.com/office/officeart/2005/8/layout/vList2"/>
    <dgm:cxn modelId="{2C8BFD4A-BA52-4ECD-BCC7-36D7AFB62C47}" type="presParOf" srcId="{650D1968-DD79-4F38-8B91-F8FD291963D0}" destId="{3A8A6C0D-DCA6-4F55-9D59-A856586A4FA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D5F6630-9723-4BE4-83ED-798ADF03D84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503565-589B-4F83-AC42-54236CE5663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l-GR" b="1" dirty="0"/>
            <a:t>Πυογόνες λοιμώξεις</a:t>
          </a:r>
        </a:p>
        <a:p>
          <a:pPr algn="l"/>
          <a:endParaRPr lang="el-GR" b="1" dirty="0"/>
        </a:p>
        <a:p>
          <a:pPr algn="l"/>
          <a:r>
            <a:rPr lang="el-GR" b="1" dirty="0"/>
            <a:t>Πνεύμονες</a:t>
          </a:r>
          <a:endParaRPr lang="en-US" b="1" dirty="0"/>
        </a:p>
      </dgm:t>
    </dgm:pt>
    <dgm:pt modelId="{8F18EB7E-3D45-4EE5-840D-5736C098AFF6}" type="parTrans" cxnId="{AC09736C-1B02-46F1-9809-BC87C7F1AF1C}">
      <dgm:prSet/>
      <dgm:spPr/>
      <dgm:t>
        <a:bodyPr/>
        <a:lstStyle/>
        <a:p>
          <a:endParaRPr lang="en-US"/>
        </a:p>
      </dgm:t>
    </dgm:pt>
    <dgm:pt modelId="{DFF400A5-72B2-41C5-BC89-66C013F63EEF}" type="sibTrans" cxnId="{AC09736C-1B02-46F1-9809-BC87C7F1AF1C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en-US"/>
        </a:p>
      </dgm:t>
    </dgm:pt>
    <dgm:pt modelId="{A9606E39-7CB8-4306-8985-D189A83ABFDF}">
      <dgm:prSet phldrT="[Text]" custT="1"/>
      <dgm:spPr/>
      <dgm:t>
        <a:bodyPr/>
        <a:lstStyle/>
        <a:p>
          <a:r>
            <a:rPr lang="el-GR" sz="2800" b="1" dirty="0"/>
            <a:t>Χυμική </a:t>
          </a:r>
        </a:p>
        <a:p>
          <a:r>
            <a:rPr lang="el-GR" sz="2800" b="1" dirty="0"/>
            <a:t>ανοσία</a:t>
          </a:r>
          <a:endParaRPr lang="en-US" sz="2800" b="1" dirty="0"/>
        </a:p>
      </dgm:t>
    </dgm:pt>
    <dgm:pt modelId="{8A2CBD71-625E-4486-86A4-8A5FF406F60D}" type="parTrans" cxnId="{AABBDC8E-AEA4-4E44-B4E8-DC73E238560C}">
      <dgm:prSet/>
      <dgm:spPr/>
      <dgm:t>
        <a:bodyPr/>
        <a:lstStyle/>
        <a:p>
          <a:endParaRPr lang="en-US"/>
        </a:p>
      </dgm:t>
    </dgm:pt>
    <dgm:pt modelId="{6591F7AC-D441-4AB9-BACB-A5385646F560}" type="sibTrans" cxnId="{AABBDC8E-AEA4-4E44-B4E8-DC73E238560C}">
      <dgm:prSet/>
      <dgm:spPr/>
      <dgm:t>
        <a:bodyPr/>
        <a:lstStyle/>
        <a:p>
          <a:endParaRPr lang="en-US"/>
        </a:p>
      </dgm:t>
    </dgm:pt>
    <dgm:pt modelId="{E627CDB5-7F0B-40AD-BB6F-16B4438F2C2F}" type="pres">
      <dgm:prSet presAssocID="{5D5F6630-9723-4BE4-83ED-798ADF03D842}" presName="linearFlow" presStyleCnt="0">
        <dgm:presLayoutVars>
          <dgm:resizeHandles val="exact"/>
        </dgm:presLayoutVars>
      </dgm:prSet>
      <dgm:spPr/>
    </dgm:pt>
    <dgm:pt modelId="{62CFF656-3BAE-4586-B66D-20BFBFB63F01}" type="pres">
      <dgm:prSet presAssocID="{13503565-589B-4F83-AC42-54236CE56635}" presName="node" presStyleLbl="node1" presStyleIdx="0" presStyleCnt="2">
        <dgm:presLayoutVars>
          <dgm:bulletEnabled val="1"/>
        </dgm:presLayoutVars>
      </dgm:prSet>
      <dgm:spPr/>
    </dgm:pt>
    <dgm:pt modelId="{D79B4B32-B78E-46F0-842C-876F9E43A300}" type="pres">
      <dgm:prSet presAssocID="{DFF400A5-72B2-41C5-BC89-66C013F63EEF}" presName="sibTrans" presStyleLbl="sibTrans2D1" presStyleIdx="0" presStyleCnt="1"/>
      <dgm:spPr/>
    </dgm:pt>
    <dgm:pt modelId="{E126984C-02E0-41A5-A01A-2707FD26DFA5}" type="pres">
      <dgm:prSet presAssocID="{DFF400A5-72B2-41C5-BC89-66C013F63EEF}" presName="connectorText" presStyleLbl="sibTrans2D1" presStyleIdx="0" presStyleCnt="1"/>
      <dgm:spPr/>
    </dgm:pt>
    <dgm:pt modelId="{FD6D8F07-5F37-4E3A-AD0A-100FA2C3A0E5}" type="pres">
      <dgm:prSet presAssocID="{A9606E39-7CB8-4306-8985-D189A83ABFDF}" presName="node" presStyleLbl="node1" presStyleIdx="1" presStyleCnt="2">
        <dgm:presLayoutVars>
          <dgm:bulletEnabled val="1"/>
        </dgm:presLayoutVars>
      </dgm:prSet>
      <dgm:spPr/>
    </dgm:pt>
  </dgm:ptLst>
  <dgm:cxnLst>
    <dgm:cxn modelId="{00FCC70F-A7ED-4FC7-9BEF-31F1E5439857}" type="presOf" srcId="{5D5F6630-9723-4BE4-83ED-798ADF03D842}" destId="{E627CDB5-7F0B-40AD-BB6F-16B4438F2C2F}" srcOrd="0" destOrd="0" presId="urn:microsoft.com/office/officeart/2005/8/layout/process2"/>
    <dgm:cxn modelId="{ABAC1B37-278B-4D30-865E-0387F1C37948}" type="presOf" srcId="{13503565-589B-4F83-AC42-54236CE56635}" destId="{62CFF656-3BAE-4586-B66D-20BFBFB63F01}" srcOrd="0" destOrd="0" presId="urn:microsoft.com/office/officeart/2005/8/layout/process2"/>
    <dgm:cxn modelId="{341EA646-0250-4425-99F2-9A4B0F80CAE8}" type="presOf" srcId="{DFF400A5-72B2-41C5-BC89-66C013F63EEF}" destId="{D79B4B32-B78E-46F0-842C-876F9E43A300}" srcOrd="0" destOrd="0" presId="urn:microsoft.com/office/officeart/2005/8/layout/process2"/>
    <dgm:cxn modelId="{AC09736C-1B02-46F1-9809-BC87C7F1AF1C}" srcId="{5D5F6630-9723-4BE4-83ED-798ADF03D842}" destId="{13503565-589B-4F83-AC42-54236CE56635}" srcOrd="0" destOrd="0" parTransId="{8F18EB7E-3D45-4EE5-840D-5736C098AFF6}" sibTransId="{DFF400A5-72B2-41C5-BC89-66C013F63EEF}"/>
    <dgm:cxn modelId="{AABBDC8E-AEA4-4E44-B4E8-DC73E238560C}" srcId="{5D5F6630-9723-4BE4-83ED-798ADF03D842}" destId="{A9606E39-7CB8-4306-8985-D189A83ABFDF}" srcOrd="1" destOrd="0" parTransId="{8A2CBD71-625E-4486-86A4-8A5FF406F60D}" sibTransId="{6591F7AC-D441-4AB9-BACB-A5385646F560}"/>
    <dgm:cxn modelId="{B9BE5FD2-7999-488A-9E52-4C9327A6A1FA}" type="presOf" srcId="{DFF400A5-72B2-41C5-BC89-66C013F63EEF}" destId="{E126984C-02E0-41A5-A01A-2707FD26DFA5}" srcOrd="1" destOrd="0" presId="urn:microsoft.com/office/officeart/2005/8/layout/process2"/>
    <dgm:cxn modelId="{ED3BAFE0-AA62-4AD4-BCEC-2054DF412C4D}" type="presOf" srcId="{A9606E39-7CB8-4306-8985-D189A83ABFDF}" destId="{FD6D8F07-5F37-4E3A-AD0A-100FA2C3A0E5}" srcOrd="0" destOrd="0" presId="urn:microsoft.com/office/officeart/2005/8/layout/process2"/>
    <dgm:cxn modelId="{E68F5E79-4F28-43A0-85DD-6884326A66AA}" type="presParOf" srcId="{E627CDB5-7F0B-40AD-BB6F-16B4438F2C2F}" destId="{62CFF656-3BAE-4586-B66D-20BFBFB63F01}" srcOrd="0" destOrd="0" presId="urn:microsoft.com/office/officeart/2005/8/layout/process2"/>
    <dgm:cxn modelId="{5309DEF8-C3D7-4DF1-90B6-5E6047230AF1}" type="presParOf" srcId="{E627CDB5-7F0B-40AD-BB6F-16B4438F2C2F}" destId="{D79B4B32-B78E-46F0-842C-876F9E43A300}" srcOrd="1" destOrd="0" presId="urn:microsoft.com/office/officeart/2005/8/layout/process2"/>
    <dgm:cxn modelId="{F85797DA-E5E9-4E2D-B8DD-06DA8398DD04}" type="presParOf" srcId="{D79B4B32-B78E-46F0-842C-876F9E43A300}" destId="{E126984C-02E0-41A5-A01A-2707FD26DFA5}" srcOrd="0" destOrd="0" presId="urn:microsoft.com/office/officeart/2005/8/layout/process2"/>
    <dgm:cxn modelId="{1A38619E-AA1E-4E69-8474-AD16CA5A663F}" type="presParOf" srcId="{E627CDB5-7F0B-40AD-BB6F-16B4438F2C2F}" destId="{FD6D8F07-5F37-4E3A-AD0A-100FA2C3A0E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5F6630-9723-4BE4-83ED-798ADF03D84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503565-589B-4F83-AC42-54236CE5663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l-GR" sz="2400" b="1" dirty="0"/>
            <a:t>Ιοί </a:t>
          </a:r>
        </a:p>
        <a:p>
          <a:pPr algn="l"/>
          <a:r>
            <a:rPr lang="el-GR" sz="2400" b="1" dirty="0"/>
            <a:t>Μύκητες </a:t>
          </a:r>
        </a:p>
        <a:p>
          <a:pPr algn="l"/>
          <a:r>
            <a:rPr lang="el-GR" sz="2000" b="1" dirty="0"/>
            <a:t>Μυκοβακτήρια</a:t>
          </a:r>
          <a:r>
            <a:rPr lang="el-GR" sz="2000" dirty="0"/>
            <a:t> </a:t>
          </a:r>
          <a:endParaRPr lang="en-US" sz="2000" dirty="0"/>
        </a:p>
      </dgm:t>
    </dgm:pt>
    <dgm:pt modelId="{8F18EB7E-3D45-4EE5-840D-5736C098AFF6}" type="parTrans" cxnId="{AC09736C-1B02-46F1-9809-BC87C7F1AF1C}">
      <dgm:prSet/>
      <dgm:spPr/>
      <dgm:t>
        <a:bodyPr/>
        <a:lstStyle/>
        <a:p>
          <a:pPr algn="l"/>
          <a:endParaRPr lang="en-US"/>
        </a:p>
      </dgm:t>
    </dgm:pt>
    <dgm:pt modelId="{DFF400A5-72B2-41C5-BC89-66C013F63EEF}" type="sibTrans" cxnId="{AC09736C-1B02-46F1-9809-BC87C7F1AF1C}">
      <dgm:prSet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l"/>
          <a:endParaRPr lang="en-US"/>
        </a:p>
      </dgm:t>
    </dgm:pt>
    <dgm:pt modelId="{A9606E39-7CB8-4306-8985-D189A83ABFD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800" b="1" dirty="0"/>
            <a:t>Κυτταρική </a:t>
          </a:r>
        </a:p>
        <a:p>
          <a:pPr algn="ctr"/>
          <a:r>
            <a:rPr lang="el-GR" sz="2800" b="1" dirty="0"/>
            <a:t>ανοσία</a:t>
          </a:r>
          <a:endParaRPr lang="en-US" sz="2800" b="1" dirty="0"/>
        </a:p>
      </dgm:t>
    </dgm:pt>
    <dgm:pt modelId="{8A2CBD71-625E-4486-86A4-8A5FF406F60D}" type="parTrans" cxnId="{AABBDC8E-AEA4-4E44-B4E8-DC73E238560C}">
      <dgm:prSet/>
      <dgm:spPr/>
      <dgm:t>
        <a:bodyPr/>
        <a:lstStyle/>
        <a:p>
          <a:pPr algn="l"/>
          <a:endParaRPr lang="en-US"/>
        </a:p>
      </dgm:t>
    </dgm:pt>
    <dgm:pt modelId="{6591F7AC-D441-4AB9-BACB-A5385646F560}" type="sibTrans" cxnId="{AABBDC8E-AEA4-4E44-B4E8-DC73E238560C}">
      <dgm:prSet/>
      <dgm:spPr/>
      <dgm:t>
        <a:bodyPr/>
        <a:lstStyle/>
        <a:p>
          <a:pPr algn="l"/>
          <a:endParaRPr lang="en-US"/>
        </a:p>
      </dgm:t>
    </dgm:pt>
    <dgm:pt modelId="{E627CDB5-7F0B-40AD-BB6F-16B4438F2C2F}" type="pres">
      <dgm:prSet presAssocID="{5D5F6630-9723-4BE4-83ED-798ADF03D842}" presName="linearFlow" presStyleCnt="0">
        <dgm:presLayoutVars>
          <dgm:resizeHandles val="exact"/>
        </dgm:presLayoutVars>
      </dgm:prSet>
      <dgm:spPr/>
    </dgm:pt>
    <dgm:pt modelId="{62CFF656-3BAE-4586-B66D-20BFBFB63F01}" type="pres">
      <dgm:prSet presAssocID="{13503565-589B-4F83-AC42-54236CE56635}" presName="node" presStyleLbl="node1" presStyleIdx="0" presStyleCnt="2" custLinFactNeighborX="-1543" custLinFactNeighborY="1644">
        <dgm:presLayoutVars>
          <dgm:bulletEnabled val="1"/>
        </dgm:presLayoutVars>
      </dgm:prSet>
      <dgm:spPr/>
    </dgm:pt>
    <dgm:pt modelId="{D79B4B32-B78E-46F0-842C-876F9E43A300}" type="pres">
      <dgm:prSet presAssocID="{DFF400A5-72B2-41C5-BC89-66C013F63EEF}" presName="sibTrans" presStyleLbl="sibTrans2D1" presStyleIdx="0" presStyleCnt="1"/>
      <dgm:spPr/>
    </dgm:pt>
    <dgm:pt modelId="{E126984C-02E0-41A5-A01A-2707FD26DFA5}" type="pres">
      <dgm:prSet presAssocID="{DFF400A5-72B2-41C5-BC89-66C013F63EEF}" presName="connectorText" presStyleLbl="sibTrans2D1" presStyleIdx="0" presStyleCnt="1"/>
      <dgm:spPr/>
    </dgm:pt>
    <dgm:pt modelId="{FD6D8F07-5F37-4E3A-AD0A-100FA2C3A0E5}" type="pres">
      <dgm:prSet presAssocID="{A9606E39-7CB8-4306-8985-D189A83ABFDF}" presName="node" presStyleLbl="node1" presStyleIdx="1" presStyleCnt="2">
        <dgm:presLayoutVars>
          <dgm:bulletEnabled val="1"/>
        </dgm:presLayoutVars>
      </dgm:prSet>
      <dgm:spPr/>
    </dgm:pt>
  </dgm:ptLst>
  <dgm:cxnLst>
    <dgm:cxn modelId="{00FCC70F-A7ED-4FC7-9BEF-31F1E5439857}" type="presOf" srcId="{5D5F6630-9723-4BE4-83ED-798ADF03D842}" destId="{E627CDB5-7F0B-40AD-BB6F-16B4438F2C2F}" srcOrd="0" destOrd="0" presId="urn:microsoft.com/office/officeart/2005/8/layout/process2"/>
    <dgm:cxn modelId="{ABAC1B37-278B-4D30-865E-0387F1C37948}" type="presOf" srcId="{13503565-589B-4F83-AC42-54236CE56635}" destId="{62CFF656-3BAE-4586-B66D-20BFBFB63F01}" srcOrd="0" destOrd="0" presId="urn:microsoft.com/office/officeart/2005/8/layout/process2"/>
    <dgm:cxn modelId="{341EA646-0250-4425-99F2-9A4B0F80CAE8}" type="presOf" srcId="{DFF400A5-72B2-41C5-BC89-66C013F63EEF}" destId="{D79B4B32-B78E-46F0-842C-876F9E43A300}" srcOrd="0" destOrd="0" presId="urn:microsoft.com/office/officeart/2005/8/layout/process2"/>
    <dgm:cxn modelId="{AC09736C-1B02-46F1-9809-BC87C7F1AF1C}" srcId="{5D5F6630-9723-4BE4-83ED-798ADF03D842}" destId="{13503565-589B-4F83-AC42-54236CE56635}" srcOrd="0" destOrd="0" parTransId="{8F18EB7E-3D45-4EE5-840D-5736C098AFF6}" sibTransId="{DFF400A5-72B2-41C5-BC89-66C013F63EEF}"/>
    <dgm:cxn modelId="{AABBDC8E-AEA4-4E44-B4E8-DC73E238560C}" srcId="{5D5F6630-9723-4BE4-83ED-798ADF03D842}" destId="{A9606E39-7CB8-4306-8985-D189A83ABFDF}" srcOrd="1" destOrd="0" parTransId="{8A2CBD71-625E-4486-86A4-8A5FF406F60D}" sibTransId="{6591F7AC-D441-4AB9-BACB-A5385646F560}"/>
    <dgm:cxn modelId="{B9BE5FD2-7999-488A-9E52-4C9327A6A1FA}" type="presOf" srcId="{DFF400A5-72B2-41C5-BC89-66C013F63EEF}" destId="{E126984C-02E0-41A5-A01A-2707FD26DFA5}" srcOrd="1" destOrd="0" presId="urn:microsoft.com/office/officeart/2005/8/layout/process2"/>
    <dgm:cxn modelId="{ED3BAFE0-AA62-4AD4-BCEC-2054DF412C4D}" type="presOf" srcId="{A9606E39-7CB8-4306-8985-D189A83ABFDF}" destId="{FD6D8F07-5F37-4E3A-AD0A-100FA2C3A0E5}" srcOrd="0" destOrd="0" presId="urn:microsoft.com/office/officeart/2005/8/layout/process2"/>
    <dgm:cxn modelId="{E68F5E79-4F28-43A0-85DD-6884326A66AA}" type="presParOf" srcId="{E627CDB5-7F0B-40AD-BB6F-16B4438F2C2F}" destId="{62CFF656-3BAE-4586-B66D-20BFBFB63F01}" srcOrd="0" destOrd="0" presId="urn:microsoft.com/office/officeart/2005/8/layout/process2"/>
    <dgm:cxn modelId="{5309DEF8-C3D7-4DF1-90B6-5E6047230AF1}" type="presParOf" srcId="{E627CDB5-7F0B-40AD-BB6F-16B4438F2C2F}" destId="{D79B4B32-B78E-46F0-842C-876F9E43A300}" srcOrd="1" destOrd="0" presId="urn:microsoft.com/office/officeart/2005/8/layout/process2"/>
    <dgm:cxn modelId="{F85797DA-E5E9-4E2D-B8DD-06DA8398DD04}" type="presParOf" srcId="{D79B4B32-B78E-46F0-842C-876F9E43A300}" destId="{E126984C-02E0-41A5-A01A-2707FD26DFA5}" srcOrd="0" destOrd="0" presId="urn:microsoft.com/office/officeart/2005/8/layout/process2"/>
    <dgm:cxn modelId="{1A38619E-AA1E-4E69-8474-AD16CA5A663F}" type="presParOf" srcId="{E627CDB5-7F0B-40AD-BB6F-16B4438F2C2F}" destId="{FD6D8F07-5F37-4E3A-AD0A-100FA2C3A0E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D5F6630-9723-4BE4-83ED-798ADF03D84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503565-589B-4F83-AC42-54236CE56635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pPr algn="l"/>
          <a:r>
            <a:rPr lang="el-GR" sz="2400" b="1" dirty="0">
              <a:solidFill>
                <a:schemeClr val="tx1"/>
              </a:solidFill>
            </a:rPr>
            <a:t>Μηνιγγιτιδόκοκκος</a:t>
          </a:r>
        </a:p>
        <a:p>
          <a:pPr algn="l"/>
          <a:endParaRPr lang="el-GR" sz="2400" b="1" dirty="0">
            <a:solidFill>
              <a:schemeClr val="tx1"/>
            </a:solidFill>
          </a:endParaRPr>
        </a:p>
        <a:p>
          <a:pPr algn="l"/>
          <a:r>
            <a:rPr lang="el-GR" sz="2400" b="1" dirty="0">
              <a:solidFill>
                <a:schemeClr val="tx1"/>
              </a:solidFill>
            </a:rPr>
            <a:t>ΚΝΣ</a:t>
          </a:r>
          <a:endParaRPr lang="en-US" sz="2400" b="1" dirty="0">
            <a:solidFill>
              <a:schemeClr val="tx1"/>
            </a:solidFill>
          </a:endParaRPr>
        </a:p>
      </dgm:t>
    </dgm:pt>
    <dgm:pt modelId="{8F18EB7E-3D45-4EE5-840D-5736C098AFF6}" type="parTrans" cxnId="{AC09736C-1B02-46F1-9809-BC87C7F1AF1C}">
      <dgm:prSet/>
      <dgm:spPr/>
      <dgm:t>
        <a:bodyPr/>
        <a:lstStyle/>
        <a:p>
          <a:endParaRPr lang="en-US"/>
        </a:p>
      </dgm:t>
    </dgm:pt>
    <dgm:pt modelId="{DFF400A5-72B2-41C5-BC89-66C013F63EEF}" type="sibTrans" cxnId="{AC09736C-1B02-46F1-9809-BC87C7F1AF1C}">
      <dgm:prSet/>
      <dgm:spPr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A9606E39-7CB8-4306-8985-D189A83ABFDF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200" b="1" dirty="0"/>
            <a:t>Συμπλήρωμα</a:t>
          </a:r>
          <a:endParaRPr lang="en-US" sz="2200" b="1" dirty="0"/>
        </a:p>
      </dgm:t>
    </dgm:pt>
    <dgm:pt modelId="{8A2CBD71-625E-4486-86A4-8A5FF406F60D}" type="parTrans" cxnId="{AABBDC8E-AEA4-4E44-B4E8-DC73E238560C}">
      <dgm:prSet/>
      <dgm:spPr/>
      <dgm:t>
        <a:bodyPr/>
        <a:lstStyle/>
        <a:p>
          <a:endParaRPr lang="en-US"/>
        </a:p>
      </dgm:t>
    </dgm:pt>
    <dgm:pt modelId="{6591F7AC-D441-4AB9-BACB-A5385646F560}" type="sibTrans" cxnId="{AABBDC8E-AEA4-4E44-B4E8-DC73E238560C}">
      <dgm:prSet/>
      <dgm:spPr/>
      <dgm:t>
        <a:bodyPr/>
        <a:lstStyle/>
        <a:p>
          <a:endParaRPr lang="en-US"/>
        </a:p>
      </dgm:t>
    </dgm:pt>
    <dgm:pt modelId="{E627CDB5-7F0B-40AD-BB6F-16B4438F2C2F}" type="pres">
      <dgm:prSet presAssocID="{5D5F6630-9723-4BE4-83ED-798ADF03D842}" presName="linearFlow" presStyleCnt="0">
        <dgm:presLayoutVars>
          <dgm:resizeHandles val="exact"/>
        </dgm:presLayoutVars>
      </dgm:prSet>
      <dgm:spPr/>
    </dgm:pt>
    <dgm:pt modelId="{62CFF656-3BAE-4586-B66D-20BFBFB63F01}" type="pres">
      <dgm:prSet presAssocID="{13503565-589B-4F83-AC42-54236CE56635}" presName="node" presStyleLbl="node1" presStyleIdx="0" presStyleCnt="2">
        <dgm:presLayoutVars>
          <dgm:bulletEnabled val="1"/>
        </dgm:presLayoutVars>
      </dgm:prSet>
      <dgm:spPr/>
    </dgm:pt>
    <dgm:pt modelId="{D79B4B32-B78E-46F0-842C-876F9E43A300}" type="pres">
      <dgm:prSet presAssocID="{DFF400A5-72B2-41C5-BC89-66C013F63EEF}" presName="sibTrans" presStyleLbl="sibTrans2D1" presStyleIdx="0" presStyleCnt="1"/>
      <dgm:spPr/>
    </dgm:pt>
    <dgm:pt modelId="{E126984C-02E0-41A5-A01A-2707FD26DFA5}" type="pres">
      <dgm:prSet presAssocID="{DFF400A5-72B2-41C5-BC89-66C013F63EEF}" presName="connectorText" presStyleLbl="sibTrans2D1" presStyleIdx="0" presStyleCnt="1"/>
      <dgm:spPr/>
    </dgm:pt>
    <dgm:pt modelId="{FD6D8F07-5F37-4E3A-AD0A-100FA2C3A0E5}" type="pres">
      <dgm:prSet presAssocID="{A9606E39-7CB8-4306-8985-D189A83ABFDF}" presName="node" presStyleLbl="node1" presStyleIdx="1" presStyleCnt="2">
        <dgm:presLayoutVars>
          <dgm:bulletEnabled val="1"/>
        </dgm:presLayoutVars>
      </dgm:prSet>
      <dgm:spPr/>
    </dgm:pt>
  </dgm:ptLst>
  <dgm:cxnLst>
    <dgm:cxn modelId="{00FCC70F-A7ED-4FC7-9BEF-31F1E5439857}" type="presOf" srcId="{5D5F6630-9723-4BE4-83ED-798ADF03D842}" destId="{E627CDB5-7F0B-40AD-BB6F-16B4438F2C2F}" srcOrd="0" destOrd="0" presId="urn:microsoft.com/office/officeart/2005/8/layout/process2"/>
    <dgm:cxn modelId="{ABAC1B37-278B-4D30-865E-0387F1C37948}" type="presOf" srcId="{13503565-589B-4F83-AC42-54236CE56635}" destId="{62CFF656-3BAE-4586-B66D-20BFBFB63F01}" srcOrd="0" destOrd="0" presId="urn:microsoft.com/office/officeart/2005/8/layout/process2"/>
    <dgm:cxn modelId="{341EA646-0250-4425-99F2-9A4B0F80CAE8}" type="presOf" srcId="{DFF400A5-72B2-41C5-BC89-66C013F63EEF}" destId="{D79B4B32-B78E-46F0-842C-876F9E43A300}" srcOrd="0" destOrd="0" presId="urn:microsoft.com/office/officeart/2005/8/layout/process2"/>
    <dgm:cxn modelId="{AC09736C-1B02-46F1-9809-BC87C7F1AF1C}" srcId="{5D5F6630-9723-4BE4-83ED-798ADF03D842}" destId="{13503565-589B-4F83-AC42-54236CE56635}" srcOrd="0" destOrd="0" parTransId="{8F18EB7E-3D45-4EE5-840D-5736C098AFF6}" sibTransId="{DFF400A5-72B2-41C5-BC89-66C013F63EEF}"/>
    <dgm:cxn modelId="{AABBDC8E-AEA4-4E44-B4E8-DC73E238560C}" srcId="{5D5F6630-9723-4BE4-83ED-798ADF03D842}" destId="{A9606E39-7CB8-4306-8985-D189A83ABFDF}" srcOrd="1" destOrd="0" parTransId="{8A2CBD71-625E-4486-86A4-8A5FF406F60D}" sibTransId="{6591F7AC-D441-4AB9-BACB-A5385646F560}"/>
    <dgm:cxn modelId="{B9BE5FD2-7999-488A-9E52-4C9327A6A1FA}" type="presOf" srcId="{DFF400A5-72B2-41C5-BC89-66C013F63EEF}" destId="{E126984C-02E0-41A5-A01A-2707FD26DFA5}" srcOrd="1" destOrd="0" presId="urn:microsoft.com/office/officeart/2005/8/layout/process2"/>
    <dgm:cxn modelId="{ED3BAFE0-AA62-4AD4-BCEC-2054DF412C4D}" type="presOf" srcId="{A9606E39-7CB8-4306-8985-D189A83ABFDF}" destId="{FD6D8F07-5F37-4E3A-AD0A-100FA2C3A0E5}" srcOrd="0" destOrd="0" presId="urn:microsoft.com/office/officeart/2005/8/layout/process2"/>
    <dgm:cxn modelId="{E68F5E79-4F28-43A0-85DD-6884326A66AA}" type="presParOf" srcId="{E627CDB5-7F0B-40AD-BB6F-16B4438F2C2F}" destId="{62CFF656-3BAE-4586-B66D-20BFBFB63F01}" srcOrd="0" destOrd="0" presId="urn:microsoft.com/office/officeart/2005/8/layout/process2"/>
    <dgm:cxn modelId="{5309DEF8-C3D7-4DF1-90B6-5E6047230AF1}" type="presParOf" srcId="{E627CDB5-7F0B-40AD-BB6F-16B4438F2C2F}" destId="{D79B4B32-B78E-46F0-842C-876F9E43A300}" srcOrd="1" destOrd="0" presId="urn:microsoft.com/office/officeart/2005/8/layout/process2"/>
    <dgm:cxn modelId="{F85797DA-E5E9-4E2D-B8DD-06DA8398DD04}" type="presParOf" srcId="{D79B4B32-B78E-46F0-842C-876F9E43A300}" destId="{E126984C-02E0-41A5-A01A-2707FD26DFA5}" srcOrd="0" destOrd="0" presId="urn:microsoft.com/office/officeart/2005/8/layout/process2"/>
    <dgm:cxn modelId="{1A38619E-AA1E-4E69-8474-AD16CA5A663F}" type="presParOf" srcId="{E627CDB5-7F0B-40AD-BB6F-16B4438F2C2F}" destId="{FD6D8F07-5F37-4E3A-AD0A-100FA2C3A0E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D5F6630-9723-4BE4-83ED-798ADF03D84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3503565-589B-4F83-AC42-54236CE56635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l"/>
          <a:r>
            <a:rPr lang="el-GR" sz="2200" b="1" dirty="0">
              <a:solidFill>
                <a:schemeClr val="tx1"/>
              </a:solidFill>
            </a:rPr>
            <a:t>Σταφυλόκοκκος </a:t>
          </a:r>
        </a:p>
        <a:p>
          <a:pPr algn="l"/>
          <a:endParaRPr lang="el-GR" sz="2200" b="1" dirty="0">
            <a:solidFill>
              <a:schemeClr val="tx1"/>
            </a:solidFill>
          </a:endParaRPr>
        </a:p>
        <a:p>
          <a:pPr algn="l"/>
          <a:r>
            <a:rPr lang="el-GR" sz="2200" b="1" dirty="0">
              <a:solidFill>
                <a:schemeClr val="tx1"/>
              </a:solidFill>
            </a:rPr>
            <a:t>Δέρμα </a:t>
          </a:r>
          <a:endParaRPr lang="en-US" sz="2200" b="1" dirty="0">
            <a:solidFill>
              <a:schemeClr val="tx1"/>
            </a:solidFill>
          </a:endParaRPr>
        </a:p>
      </dgm:t>
    </dgm:pt>
    <dgm:pt modelId="{8F18EB7E-3D45-4EE5-840D-5736C098AFF6}" type="parTrans" cxnId="{AC09736C-1B02-46F1-9809-BC87C7F1AF1C}">
      <dgm:prSet/>
      <dgm:spPr/>
      <dgm:t>
        <a:bodyPr/>
        <a:lstStyle/>
        <a:p>
          <a:endParaRPr lang="en-US"/>
        </a:p>
      </dgm:t>
    </dgm:pt>
    <dgm:pt modelId="{DFF400A5-72B2-41C5-BC89-66C013F63EEF}" type="sibTrans" cxnId="{AC09736C-1B02-46F1-9809-BC87C7F1AF1C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9606E39-7CB8-4306-8985-D189A83ABFDF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200" b="1" dirty="0"/>
            <a:t>Φαγοκύτταρα</a:t>
          </a:r>
          <a:r>
            <a:rPr lang="el-GR" sz="2000" dirty="0"/>
            <a:t> </a:t>
          </a:r>
          <a:endParaRPr lang="en-US" sz="2000" dirty="0"/>
        </a:p>
      </dgm:t>
    </dgm:pt>
    <dgm:pt modelId="{8A2CBD71-625E-4486-86A4-8A5FF406F60D}" type="parTrans" cxnId="{AABBDC8E-AEA4-4E44-B4E8-DC73E238560C}">
      <dgm:prSet/>
      <dgm:spPr/>
      <dgm:t>
        <a:bodyPr/>
        <a:lstStyle/>
        <a:p>
          <a:endParaRPr lang="en-US"/>
        </a:p>
      </dgm:t>
    </dgm:pt>
    <dgm:pt modelId="{6591F7AC-D441-4AB9-BACB-A5385646F560}" type="sibTrans" cxnId="{AABBDC8E-AEA4-4E44-B4E8-DC73E238560C}">
      <dgm:prSet/>
      <dgm:spPr/>
      <dgm:t>
        <a:bodyPr/>
        <a:lstStyle/>
        <a:p>
          <a:endParaRPr lang="en-US"/>
        </a:p>
      </dgm:t>
    </dgm:pt>
    <dgm:pt modelId="{E627CDB5-7F0B-40AD-BB6F-16B4438F2C2F}" type="pres">
      <dgm:prSet presAssocID="{5D5F6630-9723-4BE4-83ED-798ADF03D842}" presName="linearFlow" presStyleCnt="0">
        <dgm:presLayoutVars>
          <dgm:resizeHandles val="exact"/>
        </dgm:presLayoutVars>
      </dgm:prSet>
      <dgm:spPr/>
    </dgm:pt>
    <dgm:pt modelId="{62CFF656-3BAE-4586-B66D-20BFBFB63F01}" type="pres">
      <dgm:prSet presAssocID="{13503565-589B-4F83-AC42-54236CE56635}" presName="node" presStyleLbl="node1" presStyleIdx="0" presStyleCnt="2">
        <dgm:presLayoutVars>
          <dgm:bulletEnabled val="1"/>
        </dgm:presLayoutVars>
      </dgm:prSet>
      <dgm:spPr/>
    </dgm:pt>
    <dgm:pt modelId="{D79B4B32-B78E-46F0-842C-876F9E43A300}" type="pres">
      <dgm:prSet presAssocID="{DFF400A5-72B2-41C5-BC89-66C013F63EEF}" presName="sibTrans" presStyleLbl="sibTrans2D1" presStyleIdx="0" presStyleCnt="1"/>
      <dgm:spPr/>
    </dgm:pt>
    <dgm:pt modelId="{E126984C-02E0-41A5-A01A-2707FD26DFA5}" type="pres">
      <dgm:prSet presAssocID="{DFF400A5-72B2-41C5-BC89-66C013F63EEF}" presName="connectorText" presStyleLbl="sibTrans2D1" presStyleIdx="0" presStyleCnt="1"/>
      <dgm:spPr/>
    </dgm:pt>
    <dgm:pt modelId="{FD6D8F07-5F37-4E3A-AD0A-100FA2C3A0E5}" type="pres">
      <dgm:prSet presAssocID="{A9606E39-7CB8-4306-8985-D189A83ABFDF}" presName="node" presStyleLbl="node1" presStyleIdx="1" presStyleCnt="2">
        <dgm:presLayoutVars>
          <dgm:bulletEnabled val="1"/>
        </dgm:presLayoutVars>
      </dgm:prSet>
      <dgm:spPr/>
    </dgm:pt>
  </dgm:ptLst>
  <dgm:cxnLst>
    <dgm:cxn modelId="{00FCC70F-A7ED-4FC7-9BEF-31F1E5439857}" type="presOf" srcId="{5D5F6630-9723-4BE4-83ED-798ADF03D842}" destId="{E627CDB5-7F0B-40AD-BB6F-16B4438F2C2F}" srcOrd="0" destOrd="0" presId="urn:microsoft.com/office/officeart/2005/8/layout/process2"/>
    <dgm:cxn modelId="{ABAC1B37-278B-4D30-865E-0387F1C37948}" type="presOf" srcId="{13503565-589B-4F83-AC42-54236CE56635}" destId="{62CFF656-3BAE-4586-B66D-20BFBFB63F01}" srcOrd="0" destOrd="0" presId="urn:microsoft.com/office/officeart/2005/8/layout/process2"/>
    <dgm:cxn modelId="{341EA646-0250-4425-99F2-9A4B0F80CAE8}" type="presOf" srcId="{DFF400A5-72B2-41C5-BC89-66C013F63EEF}" destId="{D79B4B32-B78E-46F0-842C-876F9E43A300}" srcOrd="0" destOrd="0" presId="urn:microsoft.com/office/officeart/2005/8/layout/process2"/>
    <dgm:cxn modelId="{AC09736C-1B02-46F1-9809-BC87C7F1AF1C}" srcId="{5D5F6630-9723-4BE4-83ED-798ADF03D842}" destId="{13503565-589B-4F83-AC42-54236CE56635}" srcOrd="0" destOrd="0" parTransId="{8F18EB7E-3D45-4EE5-840D-5736C098AFF6}" sibTransId="{DFF400A5-72B2-41C5-BC89-66C013F63EEF}"/>
    <dgm:cxn modelId="{AABBDC8E-AEA4-4E44-B4E8-DC73E238560C}" srcId="{5D5F6630-9723-4BE4-83ED-798ADF03D842}" destId="{A9606E39-7CB8-4306-8985-D189A83ABFDF}" srcOrd="1" destOrd="0" parTransId="{8A2CBD71-625E-4486-86A4-8A5FF406F60D}" sibTransId="{6591F7AC-D441-4AB9-BACB-A5385646F560}"/>
    <dgm:cxn modelId="{B9BE5FD2-7999-488A-9E52-4C9327A6A1FA}" type="presOf" srcId="{DFF400A5-72B2-41C5-BC89-66C013F63EEF}" destId="{E126984C-02E0-41A5-A01A-2707FD26DFA5}" srcOrd="1" destOrd="0" presId="urn:microsoft.com/office/officeart/2005/8/layout/process2"/>
    <dgm:cxn modelId="{ED3BAFE0-AA62-4AD4-BCEC-2054DF412C4D}" type="presOf" srcId="{A9606E39-7CB8-4306-8985-D189A83ABFDF}" destId="{FD6D8F07-5F37-4E3A-AD0A-100FA2C3A0E5}" srcOrd="0" destOrd="0" presId="urn:microsoft.com/office/officeart/2005/8/layout/process2"/>
    <dgm:cxn modelId="{E68F5E79-4F28-43A0-85DD-6884326A66AA}" type="presParOf" srcId="{E627CDB5-7F0B-40AD-BB6F-16B4438F2C2F}" destId="{62CFF656-3BAE-4586-B66D-20BFBFB63F01}" srcOrd="0" destOrd="0" presId="urn:microsoft.com/office/officeart/2005/8/layout/process2"/>
    <dgm:cxn modelId="{5309DEF8-C3D7-4DF1-90B6-5E6047230AF1}" type="presParOf" srcId="{E627CDB5-7F0B-40AD-BB6F-16B4438F2C2F}" destId="{D79B4B32-B78E-46F0-842C-876F9E43A300}" srcOrd="1" destOrd="0" presId="urn:microsoft.com/office/officeart/2005/8/layout/process2"/>
    <dgm:cxn modelId="{F85797DA-E5E9-4E2D-B8DD-06DA8398DD04}" type="presParOf" srcId="{D79B4B32-B78E-46F0-842C-876F9E43A300}" destId="{E126984C-02E0-41A5-A01A-2707FD26DFA5}" srcOrd="0" destOrd="0" presId="urn:microsoft.com/office/officeart/2005/8/layout/process2"/>
    <dgm:cxn modelId="{1A38619E-AA1E-4E69-8474-AD16CA5A663F}" type="presParOf" srcId="{E627CDB5-7F0B-40AD-BB6F-16B4438F2C2F}" destId="{FD6D8F07-5F37-4E3A-AD0A-100FA2C3A0E5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AE89F4-2B68-4093-BF54-01498B17CBE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4D24AA-1494-4694-8B6D-D4D6A5E7E2FB}" type="pres">
      <dgm:prSet presAssocID="{DAAE89F4-2B68-4093-BF54-01498B17CB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6892093-04F4-4037-BB83-75F03B8F7165}" type="presOf" srcId="{DAAE89F4-2B68-4093-BF54-01498B17CBE2}" destId="{804D24AA-1494-4694-8B6D-D4D6A5E7E2FB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748CFD-45A5-42B8-ADD4-EE3A0C13F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7B9D-621E-4DFA-B590-7A28870A9ADF}">
      <dgm:prSet/>
      <dgm:spPr/>
      <dgm:t>
        <a:bodyPr/>
        <a:lstStyle/>
        <a:p>
          <a:pPr rtl="0"/>
          <a:r>
            <a:rPr lang="el-GR" b="1"/>
            <a:t>Κυτταρομετρία ροής</a:t>
          </a:r>
          <a:endParaRPr lang="el-GR"/>
        </a:p>
      </dgm:t>
    </dgm:pt>
    <dgm:pt modelId="{AFF3ECFB-61C2-4BBC-A50C-2979EEC48ED9}" type="parTrans" cxnId="{A35B9A33-6AB0-45D9-B155-FF9871DA2143}">
      <dgm:prSet/>
      <dgm:spPr/>
      <dgm:t>
        <a:bodyPr/>
        <a:lstStyle/>
        <a:p>
          <a:endParaRPr lang="en-US"/>
        </a:p>
      </dgm:t>
    </dgm:pt>
    <dgm:pt modelId="{A051A7FF-0B6E-457D-8D64-28ECB01E59EC}" type="sibTrans" cxnId="{A35B9A33-6AB0-45D9-B155-FF9871DA2143}">
      <dgm:prSet/>
      <dgm:spPr/>
      <dgm:t>
        <a:bodyPr/>
        <a:lstStyle/>
        <a:p>
          <a:endParaRPr lang="en-US"/>
        </a:p>
      </dgm:t>
    </dgm:pt>
    <dgm:pt modelId="{F1EC598E-E873-46FE-A3D7-C48DC6E0681A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l-GR" b="1" dirty="0"/>
            <a:t>Προσδιορισμός των κυτταρικών υποπληθυσμών (Τ-, Β-, ΝΚ-</a:t>
          </a:r>
          <a:r>
            <a:rPr lang="en-US" b="1" dirty="0"/>
            <a:t>cells</a:t>
          </a:r>
          <a:r>
            <a:rPr lang="el-GR" b="1" dirty="0"/>
            <a:t>)</a:t>
          </a:r>
        </a:p>
      </dgm:t>
    </dgm:pt>
    <dgm:pt modelId="{794A106E-39B5-4E8B-8623-F54464B3B66E}" type="parTrans" cxnId="{13DE462D-6389-405E-A138-D9951F8AC913}">
      <dgm:prSet/>
      <dgm:spPr/>
      <dgm:t>
        <a:bodyPr/>
        <a:lstStyle/>
        <a:p>
          <a:endParaRPr lang="en-US"/>
        </a:p>
      </dgm:t>
    </dgm:pt>
    <dgm:pt modelId="{33600A8A-CB8E-46C9-8474-9FBA88A2E585}" type="sibTrans" cxnId="{13DE462D-6389-405E-A138-D9951F8AC913}">
      <dgm:prSet/>
      <dgm:spPr/>
      <dgm:t>
        <a:bodyPr/>
        <a:lstStyle/>
        <a:p>
          <a:endParaRPr lang="en-US"/>
        </a:p>
      </dgm:t>
    </dgm:pt>
    <dgm:pt modelId="{E9FDCE3C-55DF-43D2-8A6A-C8DB76E06EDE}" type="pres">
      <dgm:prSet presAssocID="{E8748CFD-45A5-42B8-ADD4-EE3A0C13FA89}" presName="Name0" presStyleCnt="0">
        <dgm:presLayoutVars>
          <dgm:dir/>
          <dgm:animLvl val="lvl"/>
          <dgm:resizeHandles val="exact"/>
        </dgm:presLayoutVars>
      </dgm:prSet>
      <dgm:spPr/>
    </dgm:pt>
    <dgm:pt modelId="{97A930FD-9475-4029-B3C7-A844044EE47A}" type="pres">
      <dgm:prSet presAssocID="{ED887B9D-621E-4DFA-B590-7A28870A9ADF}" presName="linNode" presStyleCnt="0"/>
      <dgm:spPr/>
    </dgm:pt>
    <dgm:pt modelId="{A6DD8EA6-CE81-443E-8608-FEF1F88A2043}" type="pres">
      <dgm:prSet presAssocID="{ED887B9D-621E-4DFA-B590-7A28870A9AD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49E703C-E457-4FC8-938B-FDE1213D118D}" type="pres">
      <dgm:prSet presAssocID="{ED887B9D-621E-4DFA-B590-7A28870A9AD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FF6BE24-0B25-4F06-92A0-DC51CC0B87CB}" type="presOf" srcId="{F1EC598E-E873-46FE-A3D7-C48DC6E0681A}" destId="{949E703C-E457-4FC8-938B-FDE1213D118D}" srcOrd="0" destOrd="0" presId="urn:microsoft.com/office/officeart/2005/8/layout/vList5"/>
    <dgm:cxn modelId="{13DE462D-6389-405E-A138-D9951F8AC913}" srcId="{ED887B9D-621E-4DFA-B590-7A28870A9ADF}" destId="{F1EC598E-E873-46FE-A3D7-C48DC6E0681A}" srcOrd="0" destOrd="0" parTransId="{794A106E-39B5-4E8B-8623-F54464B3B66E}" sibTransId="{33600A8A-CB8E-46C9-8474-9FBA88A2E585}"/>
    <dgm:cxn modelId="{A35B9A33-6AB0-45D9-B155-FF9871DA2143}" srcId="{E8748CFD-45A5-42B8-ADD4-EE3A0C13FA89}" destId="{ED887B9D-621E-4DFA-B590-7A28870A9ADF}" srcOrd="0" destOrd="0" parTransId="{AFF3ECFB-61C2-4BBC-A50C-2979EEC48ED9}" sibTransId="{A051A7FF-0B6E-457D-8D64-28ECB01E59EC}"/>
    <dgm:cxn modelId="{1B87E2DA-162E-4AB2-BAFF-11183CBDC320}" type="presOf" srcId="{E8748CFD-45A5-42B8-ADD4-EE3A0C13FA89}" destId="{E9FDCE3C-55DF-43D2-8A6A-C8DB76E06EDE}" srcOrd="0" destOrd="0" presId="urn:microsoft.com/office/officeart/2005/8/layout/vList5"/>
    <dgm:cxn modelId="{F7618EE1-AA5A-4E79-9A4F-D83D28CAA0E3}" type="presOf" srcId="{ED887B9D-621E-4DFA-B590-7A28870A9ADF}" destId="{A6DD8EA6-CE81-443E-8608-FEF1F88A2043}" srcOrd="0" destOrd="0" presId="urn:microsoft.com/office/officeart/2005/8/layout/vList5"/>
    <dgm:cxn modelId="{C0A7D617-A1ED-480F-94A4-F2C672230B86}" type="presParOf" srcId="{E9FDCE3C-55DF-43D2-8A6A-C8DB76E06EDE}" destId="{97A930FD-9475-4029-B3C7-A844044EE47A}" srcOrd="0" destOrd="0" presId="urn:microsoft.com/office/officeart/2005/8/layout/vList5"/>
    <dgm:cxn modelId="{0442AC8C-7FD0-4A48-BC85-5800CCF2D158}" type="presParOf" srcId="{97A930FD-9475-4029-B3C7-A844044EE47A}" destId="{A6DD8EA6-CE81-443E-8608-FEF1F88A2043}" srcOrd="0" destOrd="0" presId="urn:microsoft.com/office/officeart/2005/8/layout/vList5"/>
    <dgm:cxn modelId="{9F0841FA-F055-4793-B8CC-B2DBD57054A5}" type="presParOf" srcId="{97A930FD-9475-4029-B3C7-A844044EE47A}" destId="{949E703C-E457-4FC8-938B-FDE1213D1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748CFD-45A5-42B8-ADD4-EE3A0C13F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7B9D-621E-4DFA-B590-7A28870A9ADF}">
      <dgm:prSet/>
      <dgm:spPr>
        <a:solidFill>
          <a:srgbClr val="C00000"/>
        </a:solidFill>
      </dgm:spPr>
      <dgm:t>
        <a:bodyPr/>
        <a:lstStyle/>
        <a:p>
          <a:pPr rtl="0"/>
          <a:r>
            <a:rPr lang="el-GR" b="1" dirty="0"/>
            <a:t>Χρωμοσωμική ανάλυση</a:t>
          </a:r>
          <a:endParaRPr lang="el-GR" dirty="0"/>
        </a:p>
      </dgm:t>
    </dgm:pt>
    <dgm:pt modelId="{AFF3ECFB-61C2-4BBC-A50C-2979EEC48ED9}" type="parTrans" cxnId="{A35B9A33-6AB0-45D9-B155-FF9871DA2143}">
      <dgm:prSet/>
      <dgm:spPr/>
      <dgm:t>
        <a:bodyPr/>
        <a:lstStyle/>
        <a:p>
          <a:endParaRPr lang="en-US"/>
        </a:p>
      </dgm:t>
    </dgm:pt>
    <dgm:pt modelId="{A051A7FF-0B6E-457D-8D64-28ECB01E59EC}" type="sibTrans" cxnId="{A35B9A33-6AB0-45D9-B155-FF9871DA2143}">
      <dgm:prSet/>
      <dgm:spPr/>
      <dgm:t>
        <a:bodyPr/>
        <a:lstStyle/>
        <a:p>
          <a:endParaRPr lang="en-US"/>
        </a:p>
      </dgm:t>
    </dgm:pt>
    <dgm:pt modelId="{F1EC598E-E873-46FE-A3D7-C48DC6E0681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b="1" dirty="0"/>
            <a:t>Καρυότυπος</a:t>
          </a:r>
        </a:p>
      </dgm:t>
    </dgm:pt>
    <dgm:pt modelId="{794A106E-39B5-4E8B-8623-F54464B3B66E}" type="parTrans" cxnId="{13DE462D-6389-405E-A138-D9951F8AC913}">
      <dgm:prSet/>
      <dgm:spPr/>
      <dgm:t>
        <a:bodyPr/>
        <a:lstStyle/>
        <a:p>
          <a:endParaRPr lang="en-US"/>
        </a:p>
      </dgm:t>
    </dgm:pt>
    <dgm:pt modelId="{33600A8A-CB8E-46C9-8474-9FBA88A2E585}" type="sibTrans" cxnId="{13DE462D-6389-405E-A138-D9951F8AC913}">
      <dgm:prSet/>
      <dgm:spPr/>
      <dgm:t>
        <a:bodyPr/>
        <a:lstStyle/>
        <a:p>
          <a:endParaRPr lang="en-US"/>
        </a:p>
      </dgm:t>
    </dgm:pt>
    <dgm:pt modelId="{4D17379C-187F-4FC8-AE5C-5165B6EEB35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b="1" dirty="0"/>
            <a:t>Προσδιορισμός μεταλλάξεων</a:t>
          </a:r>
        </a:p>
      </dgm:t>
    </dgm:pt>
    <dgm:pt modelId="{61B77EC4-8D2F-4870-9760-EF4CAB18A70B}" type="parTrans" cxnId="{E9292708-B832-440E-B41A-963324FC9CB3}">
      <dgm:prSet/>
      <dgm:spPr/>
      <dgm:t>
        <a:bodyPr/>
        <a:lstStyle/>
        <a:p>
          <a:endParaRPr lang="en-US"/>
        </a:p>
      </dgm:t>
    </dgm:pt>
    <dgm:pt modelId="{B8A9EDFC-6BB1-4435-A963-2B73F4C64546}" type="sibTrans" cxnId="{E9292708-B832-440E-B41A-963324FC9CB3}">
      <dgm:prSet/>
      <dgm:spPr/>
      <dgm:t>
        <a:bodyPr/>
        <a:lstStyle/>
        <a:p>
          <a:endParaRPr lang="en-US"/>
        </a:p>
      </dgm:t>
    </dgm:pt>
    <dgm:pt modelId="{E9FDCE3C-55DF-43D2-8A6A-C8DB76E06EDE}" type="pres">
      <dgm:prSet presAssocID="{E8748CFD-45A5-42B8-ADD4-EE3A0C13FA89}" presName="Name0" presStyleCnt="0">
        <dgm:presLayoutVars>
          <dgm:dir/>
          <dgm:animLvl val="lvl"/>
          <dgm:resizeHandles val="exact"/>
        </dgm:presLayoutVars>
      </dgm:prSet>
      <dgm:spPr/>
    </dgm:pt>
    <dgm:pt modelId="{97A930FD-9475-4029-B3C7-A844044EE47A}" type="pres">
      <dgm:prSet presAssocID="{ED887B9D-621E-4DFA-B590-7A28870A9ADF}" presName="linNode" presStyleCnt="0"/>
      <dgm:spPr/>
    </dgm:pt>
    <dgm:pt modelId="{A6DD8EA6-CE81-443E-8608-FEF1F88A2043}" type="pres">
      <dgm:prSet presAssocID="{ED887B9D-621E-4DFA-B590-7A28870A9AD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49E703C-E457-4FC8-938B-FDE1213D118D}" type="pres">
      <dgm:prSet presAssocID="{ED887B9D-621E-4DFA-B590-7A28870A9AD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9292708-B832-440E-B41A-963324FC9CB3}" srcId="{ED887B9D-621E-4DFA-B590-7A28870A9ADF}" destId="{4D17379C-187F-4FC8-AE5C-5165B6EEB353}" srcOrd="1" destOrd="0" parTransId="{61B77EC4-8D2F-4870-9760-EF4CAB18A70B}" sibTransId="{B8A9EDFC-6BB1-4435-A963-2B73F4C64546}"/>
    <dgm:cxn modelId="{6FF6BE24-0B25-4F06-92A0-DC51CC0B87CB}" type="presOf" srcId="{F1EC598E-E873-46FE-A3D7-C48DC6E0681A}" destId="{949E703C-E457-4FC8-938B-FDE1213D118D}" srcOrd="0" destOrd="0" presId="urn:microsoft.com/office/officeart/2005/8/layout/vList5"/>
    <dgm:cxn modelId="{13DE462D-6389-405E-A138-D9951F8AC913}" srcId="{ED887B9D-621E-4DFA-B590-7A28870A9ADF}" destId="{F1EC598E-E873-46FE-A3D7-C48DC6E0681A}" srcOrd="0" destOrd="0" parTransId="{794A106E-39B5-4E8B-8623-F54464B3B66E}" sibTransId="{33600A8A-CB8E-46C9-8474-9FBA88A2E585}"/>
    <dgm:cxn modelId="{A35B9A33-6AB0-45D9-B155-FF9871DA2143}" srcId="{E8748CFD-45A5-42B8-ADD4-EE3A0C13FA89}" destId="{ED887B9D-621E-4DFA-B590-7A28870A9ADF}" srcOrd="0" destOrd="0" parTransId="{AFF3ECFB-61C2-4BBC-A50C-2979EEC48ED9}" sibTransId="{A051A7FF-0B6E-457D-8D64-28ECB01E59EC}"/>
    <dgm:cxn modelId="{1B87E2DA-162E-4AB2-BAFF-11183CBDC320}" type="presOf" srcId="{E8748CFD-45A5-42B8-ADD4-EE3A0C13FA89}" destId="{E9FDCE3C-55DF-43D2-8A6A-C8DB76E06EDE}" srcOrd="0" destOrd="0" presId="urn:microsoft.com/office/officeart/2005/8/layout/vList5"/>
    <dgm:cxn modelId="{F7618EE1-AA5A-4E79-9A4F-D83D28CAA0E3}" type="presOf" srcId="{ED887B9D-621E-4DFA-B590-7A28870A9ADF}" destId="{A6DD8EA6-CE81-443E-8608-FEF1F88A2043}" srcOrd="0" destOrd="0" presId="urn:microsoft.com/office/officeart/2005/8/layout/vList5"/>
    <dgm:cxn modelId="{FC07CDF3-EA76-45C5-B373-78E1C56F0C3E}" type="presOf" srcId="{4D17379C-187F-4FC8-AE5C-5165B6EEB353}" destId="{949E703C-E457-4FC8-938B-FDE1213D118D}" srcOrd="0" destOrd="1" presId="urn:microsoft.com/office/officeart/2005/8/layout/vList5"/>
    <dgm:cxn modelId="{C0A7D617-A1ED-480F-94A4-F2C672230B86}" type="presParOf" srcId="{E9FDCE3C-55DF-43D2-8A6A-C8DB76E06EDE}" destId="{97A930FD-9475-4029-B3C7-A844044EE47A}" srcOrd="0" destOrd="0" presId="urn:microsoft.com/office/officeart/2005/8/layout/vList5"/>
    <dgm:cxn modelId="{0442AC8C-7FD0-4A48-BC85-5800CCF2D158}" type="presParOf" srcId="{97A930FD-9475-4029-B3C7-A844044EE47A}" destId="{A6DD8EA6-CE81-443E-8608-FEF1F88A2043}" srcOrd="0" destOrd="0" presId="urn:microsoft.com/office/officeart/2005/8/layout/vList5"/>
    <dgm:cxn modelId="{9F0841FA-F055-4793-B8CC-B2DBD57054A5}" type="presParOf" srcId="{97A930FD-9475-4029-B3C7-A844044EE47A}" destId="{949E703C-E457-4FC8-938B-FDE1213D1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748CFD-45A5-42B8-ADD4-EE3A0C13F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7B9D-621E-4DFA-B590-7A28870A9AD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3200" b="1" dirty="0"/>
            <a:t>Χυμικής ανοσίας</a:t>
          </a:r>
          <a:endParaRPr lang="el-GR" sz="3200" dirty="0"/>
        </a:p>
      </dgm:t>
    </dgm:pt>
    <dgm:pt modelId="{AFF3ECFB-61C2-4BBC-A50C-2979EEC48ED9}" type="parTrans" cxnId="{A35B9A33-6AB0-45D9-B155-FF9871DA2143}">
      <dgm:prSet/>
      <dgm:spPr/>
      <dgm:t>
        <a:bodyPr/>
        <a:lstStyle/>
        <a:p>
          <a:endParaRPr lang="en-US"/>
        </a:p>
      </dgm:t>
    </dgm:pt>
    <dgm:pt modelId="{A051A7FF-0B6E-457D-8D64-28ECB01E59EC}" type="sibTrans" cxnId="{A35B9A33-6AB0-45D9-B155-FF9871DA2143}">
      <dgm:prSet/>
      <dgm:spPr/>
      <dgm:t>
        <a:bodyPr/>
        <a:lstStyle/>
        <a:p>
          <a:endParaRPr lang="en-US"/>
        </a:p>
      </dgm:t>
    </dgm:pt>
    <dgm:pt modelId="{F1EC598E-E873-46FE-A3D7-C48DC6E0681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b="1" dirty="0"/>
            <a:t>Έλεγχος παραγωγής αντισωμάτων μετά από εμβολιασμό</a:t>
          </a:r>
        </a:p>
      </dgm:t>
    </dgm:pt>
    <dgm:pt modelId="{794A106E-39B5-4E8B-8623-F54464B3B66E}" type="parTrans" cxnId="{13DE462D-6389-405E-A138-D9951F8AC913}">
      <dgm:prSet/>
      <dgm:spPr/>
      <dgm:t>
        <a:bodyPr/>
        <a:lstStyle/>
        <a:p>
          <a:endParaRPr lang="en-US"/>
        </a:p>
      </dgm:t>
    </dgm:pt>
    <dgm:pt modelId="{33600A8A-CB8E-46C9-8474-9FBA88A2E585}" type="sibTrans" cxnId="{13DE462D-6389-405E-A138-D9951F8AC913}">
      <dgm:prSet/>
      <dgm:spPr/>
      <dgm:t>
        <a:bodyPr/>
        <a:lstStyle/>
        <a:p>
          <a:endParaRPr lang="en-US"/>
        </a:p>
      </dgm:t>
    </dgm:pt>
    <dgm:pt modelId="{E9FDCE3C-55DF-43D2-8A6A-C8DB76E06EDE}" type="pres">
      <dgm:prSet presAssocID="{E8748CFD-45A5-42B8-ADD4-EE3A0C13FA89}" presName="Name0" presStyleCnt="0">
        <dgm:presLayoutVars>
          <dgm:dir/>
          <dgm:animLvl val="lvl"/>
          <dgm:resizeHandles val="exact"/>
        </dgm:presLayoutVars>
      </dgm:prSet>
      <dgm:spPr/>
    </dgm:pt>
    <dgm:pt modelId="{97A930FD-9475-4029-B3C7-A844044EE47A}" type="pres">
      <dgm:prSet presAssocID="{ED887B9D-621E-4DFA-B590-7A28870A9ADF}" presName="linNode" presStyleCnt="0"/>
      <dgm:spPr/>
    </dgm:pt>
    <dgm:pt modelId="{A6DD8EA6-CE81-443E-8608-FEF1F88A2043}" type="pres">
      <dgm:prSet presAssocID="{ED887B9D-621E-4DFA-B590-7A28870A9AD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49E703C-E457-4FC8-938B-FDE1213D118D}" type="pres">
      <dgm:prSet presAssocID="{ED887B9D-621E-4DFA-B590-7A28870A9AD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FF6BE24-0B25-4F06-92A0-DC51CC0B87CB}" type="presOf" srcId="{F1EC598E-E873-46FE-A3D7-C48DC6E0681A}" destId="{949E703C-E457-4FC8-938B-FDE1213D118D}" srcOrd="0" destOrd="0" presId="urn:microsoft.com/office/officeart/2005/8/layout/vList5"/>
    <dgm:cxn modelId="{13DE462D-6389-405E-A138-D9951F8AC913}" srcId="{ED887B9D-621E-4DFA-B590-7A28870A9ADF}" destId="{F1EC598E-E873-46FE-A3D7-C48DC6E0681A}" srcOrd="0" destOrd="0" parTransId="{794A106E-39B5-4E8B-8623-F54464B3B66E}" sibTransId="{33600A8A-CB8E-46C9-8474-9FBA88A2E585}"/>
    <dgm:cxn modelId="{A35B9A33-6AB0-45D9-B155-FF9871DA2143}" srcId="{E8748CFD-45A5-42B8-ADD4-EE3A0C13FA89}" destId="{ED887B9D-621E-4DFA-B590-7A28870A9ADF}" srcOrd="0" destOrd="0" parTransId="{AFF3ECFB-61C2-4BBC-A50C-2979EEC48ED9}" sibTransId="{A051A7FF-0B6E-457D-8D64-28ECB01E59EC}"/>
    <dgm:cxn modelId="{1B87E2DA-162E-4AB2-BAFF-11183CBDC320}" type="presOf" srcId="{E8748CFD-45A5-42B8-ADD4-EE3A0C13FA89}" destId="{E9FDCE3C-55DF-43D2-8A6A-C8DB76E06EDE}" srcOrd="0" destOrd="0" presId="urn:microsoft.com/office/officeart/2005/8/layout/vList5"/>
    <dgm:cxn modelId="{F7618EE1-AA5A-4E79-9A4F-D83D28CAA0E3}" type="presOf" srcId="{ED887B9D-621E-4DFA-B590-7A28870A9ADF}" destId="{A6DD8EA6-CE81-443E-8608-FEF1F88A2043}" srcOrd="0" destOrd="0" presId="urn:microsoft.com/office/officeart/2005/8/layout/vList5"/>
    <dgm:cxn modelId="{C0A7D617-A1ED-480F-94A4-F2C672230B86}" type="presParOf" srcId="{E9FDCE3C-55DF-43D2-8A6A-C8DB76E06EDE}" destId="{97A930FD-9475-4029-B3C7-A844044EE47A}" srcOrd="0" destOrd="0" presId="urn:microsoft.com/office/officeart/2005/8/layout/vList5"/>
    <dgm:cxn modelId="{0442AC8C-7FD0-4A48-BC85-5800CCF2D158}" type="presParOf" srcId="{97A930FD-9475-4029-B3C7-A844044EE47A}" destId="{A6DD8EA6-CE81-443E-8608-FEF1F88A2043}" srcOrd="0" destOrd="0" presId="urn:microsoft.com/office/officeart/2005/8/layout/vList5"/>
    <dgm:cxn modelId="{9F0841FA-F055-4793-B8CC-B2DBD57054A5}" type="presParOf" srcId="{97A930FD-9475-4029-B3C7-A844044EE47A}" destId="{949E703C-E457-4FC8-938B-FDE1213D1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8748CFD-45A5-42B8-ADD4-EE3A0C13F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7B9D-621E-4DFA-B590-7A28870A9ADF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b="1" dirty="0"/>
            <a:t>Φαγοκυττάρων</a:t>
          </a:r>
          <a:endParaRPr lang="el-GR" dirty="0"/>
        </a:p>
      </dgm:t>
    </dgm:pt>
    <dgm:pt modelId="{AFF3ECFB-61C2-4BBC-A50C-2979EEC48ED9}" type="parTrans" cxnId="{A35B9A33-6AB0-45D9-B155-FF9871DA2143}">
      <dgm:prSet/>
      <dgm:spPr/>
      <dgm:t>
        <a:bodyPr/>
        <a:lstStyle/>
        <a:p>
          <a:endParaRPr lang="en-US"/>
        </a:p>
      </dgm:t>
    </dgm:pt>
    <dgm:pt modelId="{A051A7FF-0B6E-457D-8D64-28ECB01E59EC}" type="sibTrans" cxnId="{A35B9A33-6AB0-45D9-B155-FF9871DA2143}">
      <dgm:prSet/>
      <dgm:spPr/>
      <dgm:t>
        <a:bodyPr/>
        <a:lstStyle/>
        <a:p>
          <a:endParaRPr lang="en-US"/>
        </a:p>
      </dgm:t>
    </dgm:pt>
    <dgm:pt modelId="{F1EC598E-E873-46FE-A3D7-C48DC6E0681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b="1" dirty="0"/>
            <a:t>Τεστ χημειοταξίας/φαγοκυττάρωσης</a:t>
          </a:r>
        </a:p>
      </dgm:t>
    </dgm:pt>
    <dgm:pt modelId="{794A106E-39B5-4E8B-8623-F54464B3B66E}" type="parTrans" cxnId="{13DE462D-6389-405E-A138-D9951F8AC913}">
      <dgm:prSet/>
      <dgm:spPr/>
      <dgm:t>
        <a:bodyPr/>
        <a:lstStyle/>
        <a:p>
          <a:endParaRPr lang="en-US"/>
        </a:p>
      </dgm:t>
    </dgm:pt>
    <dgm:pt modelId="{33600A8A-CB8E-46C9-8474-9FBA88A2E585}" type="sibTrans" cxnId="{13DE462D-6389-405E-A138-D9951F8AC913}">
      <dgm:prSet/>
      <dgm:spPr/>
      <dgm:t>
        <a:bodyPr/>
        <a:lstStyle/>
        <a:p>
          <a:endParaRPr lang="en-US"/>
        </a:p>
      </dgm:t>
    </dgm:pt>
    <dgm:pt modelId="{DFA85839-6793-42CB-94EC-B8EFE54D7ED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b="1" dirty="0" err="1"/>
            <a:t>Nitroblue</a:t>
          </a:r>
          <a:r>
            <a:rPr lang="en-US" b="1" dirty="0"/>
            <a:t> tetrazolium test</a:t>
          </a:r>
          <a:r>
            <a:rPr lang="el-GR" b="1" dirty="0"/>
            <a:t>           </a:t>
          </a:r>
          <a:r>
            <a:rPr lang="en-US" b="1" dirty="0"/>
            <a:t>(</a:t>
          </a:r>
          <a:r>
            <a:rPr lang="el-GR" b="1" dirty="0"/>
            <a:t>χρόνια κοκκιωματώδης νόσος</a:t>
          </a:r>
          <a:r>
            <a:rPr lang="en-US" b="1" dirty="0"/>
            <a:t>)</a:t>
          </a:r>
          <a:endParaRPr lang="el-GR" b="1" dirty="0"/>
        </a:p>
      </dgm:t>
    </dgm:pt>
    <dgm:pt modelId="{C9C29EA9-8762-4501-9D89-E554B6A1455E}" type="parTrans" cxnId="{48E329B4-A046-440C-B0B2-EDCF634677F8}">
      <dgm:prSet/>
      <dgm:spPr/>
      <dgm:t>
        <a:bodyPr/>
        <a:lstStyle/>
        <a:p>
          <a:endParaRPr lang="en-US"/>
        </a:p>
      </dgm:t>
    </dgm:pt>
    <dgm:pt modelId="{3406A378-187F-4157-B116-AA1F2C766F45}" type="sibTrans" cxnId="{48E329B4-A046-440C-B0B2-EDCF634677F8}">
      <dgm:prSet/>
      <dgm:spPr/>
      <dgm:t>
        <a:bodyPr/>
        <a:lstStyle/>
        <a:p>
          <a:endParaRPr lang="en-US"/>
        </a:p>
      </dgm:t>
    </dgm:pt>
    <dgm:pt modelId="{E9FDCE3C-55DF-43D2-8A6A-C8DB76E06EDE}" type="pres">
      <dgm:prSet presAssocID="{E8748CFD-45A5-42B8-ADD4-EE3A0C13FA89}" presName="Name0" presStyleCnt="0">
        <dgm:presLayoutVars>
          <dgm:dir/>
          <dgm:animLvl val="lvl"/>
          <dgm:resizeHandles val="exact"/>
        </dgm:presLayoutVars>
      </dgm:prSet>
      <dgm:spPr/>
    </dgm:pt>
    <dgm:pt modelId="{97A930FD-9475-4029-B3C7-A844044EE47A}" type="pres">
      <dgm:prSet presAssocID="{ED887B9D-621E-4DFA-B590-7A28870A9ADF}" presName="linNode" presStyleCnt="0"/>
      <dgm:spPr/>
    </dgm:pt>
    <dgm:pt modelId="{A6DD8EA6-CE81-443E-8608-FEF1F88A2043}" type="pres">
      <dgm:prSet presAssocID="{ED887B9D-621E-4DFA-B590-7A28870A9AD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49E703C-E457-4FC8-938B-FDE1213D118D}" type="pres">
      <dgm:prSet presAssocID="{ED887B9D-621E-4DFA-B590-7A28870A9ADF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FF6BE24-0B25-4F06-92A0-DC51CC0B87CB}" type="presOf" srcId="{F1EC598E-E873-46FE-A3D7-C48DC6E0681A}" destId="{949E703C-E457-4FC8-938B-FDE1213D118D}" srcOrd="0" destOrd="0" presId="urn:microsoft.com/office/officeart/2005/8/layout/vList5"/>
    <dgm:cxn modelId="{13DE462D-6389-405E-A138-D9951F8AC913}" srcId="{ED887B9D-621E-4DFA-B590-7A28870A9ADF}" destId="{F1EC598E-E873-46FE-A3D7-C48DC6E0681A}" srcOrd="0" destOrd="0" parTransId="{794A106E-39B5-4E8B-8623-F54464B3B66E}" sibTransId="{33600A8A-CB8E-46C9-8474-9FBA88A2E585}"/>
    <dgm:cxn modelId="{A35B9A33-6AB0-45D9-B155-FF9871DA2143}" srcId="{E8748CFD-45A5-42B8-ADD4-EE3A0C13FA89}" destId="{ED887B9D-621E-4DFA-B590-7A28870A9ADF}" srcOrd="0" destOrd="0" parTransId="{AFF3ECFB-61C2-4BBC-A50C-2979EEC48ED9}" sibTransId="{A051A7FF-0B6E-457D-8D64-28ECB01E59EC}"/>
    <dgm:cxn modelId="{10616648-9BFC-4B9C-B300-52EA4596C4DB}" type="presOf" srcId="{DFA85839-6793-42CB-94EC-B8EFE54D7ED2}" destId="{949E703C-E457-4FC8-938B-FDE1213D118D}" srcOrd="0" destOrd="1" presId="urn:microsoft.com/office/officeart/2005/8/layout/vList5"/>
    <dgm:cxn modelId="{48E329B4-A046-440C-B0B2-EDCF634677F8}" srcId="{ED887B9D-621E-4DFA-B590-7A28870A9ADF}" destId="{DFA85839-6793-42CB-94EC-B8EFE54D7ED2}" srcOrd="1" destOrd="0" parTransId="{C9C29EA9-8762-4501-9D89-E554B6A1455E}" sibTransId="{3406A378-187F-4157-B116-AA1F2C766F45}"/>
    <dgm:cxn modelId="{1B87E2DA-162E-4AB2-BAFF-11183CBDC320}" type="presOf" srcId="{E8748CFD-45A5-42B8-ADD4-EE3A0C13FA89}" destId="{E9FDCE3C-55DF-43D2-8A6A-C8DB76E06EDE}" srcOrd="0" destOrd="0" presId="urn:microsoft.com/office/officeart/2005/8/layout/vList5"/>
    <dgm:cxn modelId="{F7618EE1-AA5A-4E79-9A4F-D83D28CAA0E3}" type="presOf" srcId="{ED887B9D-621E-4DFA-B590-7A28870A9ADF}" destId="{A6DD8EA6-CE81-443E-8608-FEF1F88A2043}" srcOrd="0" destOrd="0" presId="urn:microsoft.com/office/officeart/2005/8/layout/vList5"/>
    <dgm:cxn modelId="{C0A7D617-A1ED-480F-94A4-F2C672230B86}" type="presParOf" srcId="{E9FDCE3C-55DF-43D2-8A6A-C8DB76E06EDE}" destId="{97A930FD-9475-4029-B3C7-A844044EE47A}" srcOrd="0" destOrd="0" presId="urn:microsoft.com/office/officeart/2005/8/layout/vList5"/>
    <dgm:cxn modelId="{0442AC8C-7FD0-4A48-BC85-5800CCF2D158}" type="presParOf" srcId="{97A930FD-9475-4029-B3C7-A844044EE47A}" destId="{A6DD8EA6-CE81-443E-8608-FEF1F88A2043}" srcOrd="0" destOrd="0" presId="urn:microsoft.com/office/officeart/2005/8/layout/vList5"/>
    <dgm:cxn modelId="{9F0841FA-F055-4793-B8CC-B2DBD57054A5}" type="presParOf" srcId="{97A930FD-9475-4029-B3C7-A844044EE47A}" destId="{949E703C-E457-4FC8-938B-FDE1213D1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8748CFD-45A5-42B8-ADD4-EE3A0C13FA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7B9D-621E-4DFA-B590-7A28870A9AD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l-GR" sz="2800" b="1" dirty="0"/>
            <a:t>Συμπληρώματος</a:t>
          </a:r>
          <a:endParaRPr lang="el-GR" sz="2800" dirty="0"/>
        </a:p>
      </dgm:t>
    </dgm:pt>
    <dgm:pt modelId="{AFF3ECFB-61C2-4BBC-A50C-2979EEC48ED9}" type="parTrans" cxnId="{A35B9A33-6AB0-45D9-B155-FF9871DA2143}">
      <dgm:prSet/>
      <dgm:spPr/>
      <dgm:t>
        <a:bodyPr/>
        <a:lstStyle/>
        <a:p>
          <a:endParaRPr lang="en-US"/>
        </a:p>
      </dgm:t>
    </dgm:pt>
    <dgm:pt modelId="{A051A7FF-0B6E-457D-8D64-28ECB01E59EC}" type="sibTrans" cxnId="{A35B9A33-6AB0-45D9-B155-FF9871DA2143}">
      <dgm:prSet/>
      <dgm:spPr/>
      <dgm:t>
        <a:bodyPr/>
        <a:lstStyle/>
        <a:p>
          <a:endParaRPr lang="en-US"/>
        </a:p>
      </dgm:t>
    </dgm:pt>
    <dgm:pt modelId="{F1EC598E-E873-46FE-A3D7-C48DC6E0681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000" b="1" dirty="0"/>
            <a:t>Ποσοτικός προσδιορισμός στοιχείων και παραγώγων ενεργοποίησης συμπληρώματος</a:t>
          </a:r>
        </a:p>
      </dgm:t>
    </dgm:pt>
    <dgm:pt modelId="{794A106E-39B5-4E8B-8623-F54464B3B66E}" type="parTrans" cxnId="{13DE462D-6389-405E-A138-D9951F8AC913}">
      <dgm:prSet/>
      <dgm:spPr/>
      <dgm:t>
        <a:bodyPr/>
        <a:lstStyle/>
        <a:p>
          <a:endParaRPr lang="en-US"/>
        </a:p>
      </dgm:t>
    </dgm:pt>
    <dgm:pt modelId="{33600A8A-CB8E-46C9-8474-9FBA88A2E585}" type="sibTrans" cxnId="{13DE462D-6389-405E-A138-D9951F8AC913}">
      <dgm:prSet/>
      <dgm:spPr/>
      <dgm:t>
        <a:bodyPr/>
        <a:lstStyle/>
        <a:p>
          <a:endParaRPr lang="en-US"/>
        </a:p>
      </dgm:t>
    </dgm:pt>
    <dgm:pt modelId="{CBEECC2C-C644-4A21-8BDB-724F96B2984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2000" b="1" dirty="0"/>
            <a:t>Λειτουργικός έλεγχος συμπληρώματος</a:t>
          </a:r>
        </a:p>
      </dgm:t>
    </dgm:pt>
    <dgm:pt modelId="{C8EAB7C8-D7B0-4BDE-8EB5-7F22771EA085}" type="parTrans" cxnId="{7AEBF856-E199-4534-BB96-0D5B7C6DC73A}">
      <dgm:prSet/>
      <dgm:spPr/>
      <dgm:t>
        <a:bodyPr/>
        <a:lstStyle/>
        <a:p>
          <a:endParaRPr lang="en-US"/>
        </a:p>
      </dgm:t>
    </dgm:pt>
    <dgm:pt modelId="{F1F40AB8-132B-480E-AB0F-5D854240DB85}" type="sibTrans" cxnId="{7AEBF856-E199-4534-BB96-0D5B7C6DC73A}">
      <dgm:prSet/>
      <dgm:spPr/>
      <dgm:t>
        <a:bodyPr/>
        <a:lstStyle/>
        <a:p>
          <a:endParaRPr lang="en-US"/>
        </a:p>
      </dgm:t>
    </dgm:pt>
    <dgm:pt modelId="{275C6136-0B4A-41FF-B225-944379B38FF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000" b="1" dirty="0">
              <a:solidFill>
                <a:srgbClr val="FF0000"/>
              </a:solidFill>
            </a:rPr>
            <a:t>CH50: screen test </a:t>
          </a:r>
          <a:r>
            <a:rPr lang="el-GR" sz="2000" b="1" dirty="0"/>
            <a:t>για να είναι κ.φ πρέπει όλοι οι παράγοντες να είναι κ.φ</a:t>
          </a:r>
        </a:p>
      </dgm:t>
    </dgm:pt>
    <dgm:pt modelId="{9C1D0AB2-2368-4AF7-BBDF-8989C442C0C0}" type="parTrans" cxnId="{84E2AFC0-6AD1-44E2-B0BB-2564CDFD8D48}">
      <dgm:prSet/>
      <dgm:spPr/>
      <dgm:t>
        <a:bodyPr/>
        <a:lstStyle/>
        <a:p>
          <a:endParaRPr lang="en-US"/>
        </a:p>
      </dgm:t>
    </dgm:pt>
    <dgm:pt modelId="{83C2C28E-1459-45EB-A7A6-703192390A7A}" type="sibTrans" cxnId="{84E2AFC0-6AD1-44E2-B0BB-2564CDFD8D48}">
      <dgm:prSet/>
      <dgm:spPr/>
      <dgm:t>
        <a:bodyPr/>
        <a:lstStyle/>
        <a:p>
          <a:endParaRPr lang="en-US"/>
        </a:p>
      </dgm:t>
    </dgm:pt>
    <dgm:pt modelId="{E9FDCE3C-55DF-43D2-8A6A-C8DB76E06EDE}" type="pres">
      <dgm:prSet presAssocID="{E8748CFD-45A5-42B8-ADD4-EE3A0C13FA89}" presName="Name0" presStyleCnt="0">
        <dgm:presLayoutVars>
          <dgm:dir/>
          <dgm:animLvl val="lvl"/>
          <dgm:resizeHandles val="exact"/>
        </dgm:presLayoutVars>
      </dgm:prSet>
      <dgm:spPr/>
    </dgm:pt>
    <dgm:pt modelId="{97A930FD-9475-4029-B3C7-A844044EE47A}" type="pres">
      <dgm:prSet presAssocID="{ED887B9D-621E-4DFA-B590-7A28870A9ADF}" presName="linNode" presStyleCnt="0"/>
      <dgm:spPr/>
    </dgm:pt>
    <dgm:pt modelId="{A6DD8EA6-CE81-443E-8608-FEF1F88A2043}" type="pres">
      <dgm:prSet presAssocID="{ED887B9D-621E-4DFA-B590-7A28870A9AD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49E703C-E457-4FC8-938B-FDE1213D118D}" type="pres">
      <dgm:prSet presAssocID="{ED887B9D-621E-4DFA-B590-7A28870A9ADF}" presName="descendantText" presStyleLbl="alignAccFollowNode1" presStyleIdx="0" presStyleCnt="1" custScaleY="125122" custLinFactNeighborY="-4369">
        <dgm:presLayoutVars>
          <dgm:bulletEnabled val="1"/>
        </dgm:presLayoutVars>
      </dgm:prSet>
      <dgm:spPr/>
    </dgm:pt>
  </dgm:ptLst>
  <dgm:cxnLst>
    <dgm:cxn modelId="{6FF6BE24-0B25-4F06-92A0-DC51CC0B87CB}" type="presOf" srcId="{F1EC598E-E873-46FE-A3D7-C48DC6E0681A}" destId="{949E703C-E457-4FC8-938B-FDE1213D118D}" srcOrd="0" destOrd="0" presId="urn:microsoft.com/office/officeart/2005/8/layout/vList5"/>
    <dgm:cxn modelId="{13DE462D-6389-405E-A138-D9951F8AC913}" srcId="{ED887B9D-621E-4DFA-B590-7A28870A9ADF}" destId="{F1EC598E-E873-46FE-A3D7-C48DC6E0681A}" srcOrd="0" destOrd="0" parTransId="{794A106E-39B5-4E8B-8623-F54464B3B66E}" sibTransId="{33600A8A-CB8E-46C9-8474-9FBA88A2E585}"/>
    <dgm:cxn modelId="{A35B9A33-6AB0-45D9-B155-FF9871DA2143}" srcId="{E8748CFD-45A5-42B8-ADD4-EE3A0C13FA89}" destId="{ED887B9D-621E-4DFA-B590-7A28870A9ADF}" srcOrd="0" destOrd="0" parTransId="{AFF3ECFB-61C2-4BBC-A50C-2979EEC48ED9}" sibTransId="{A051A7FF-0B6E-457D-8D64-28ECB01E59EC}"/>
    <dgm:cxn modelId="{7AEBF856-E199-4534-BB96-0D5B7C6DC73A}" srcId="{ED887B9D-621E-4DFA-B590-7A28870A9ADF}" destId="{CBEECC2C-C644-4A21-8BDB-724F96B29844}" srcOrd="1" destOrd="0" parTransId="{C8EAB7C8-D7B0-4BDE-8EB5-7F22771EA085}" sibTransId="{F1F40AB8-132B-480E-AB0F-5D854240DB85}"/>
    <dgm:cxn modelId="{EB70018B-B055-4981-9163-034089032BA2}" type="presOf" srcId="{275C6136-0B4A-41FF-B225-944379B38FF8}" destId="{949E703C-E457-4FC8-938B-FDE1213D118D}" srcOrd="0" destOrd="2" presId="urn:microsoft.com/office/officeart/2005/8/layout/vList5"/>
    <dgm:cxn modelId="{978424AC-6875-4171-A194-67B4818DB148}" type="presOf" srcId="{CBEECC2C-C644-4A21-8BDB-724F96B29844}" destId="{949E703C-E457-4FC8-938B-FDE1213D118D}" srcOrd="0" destOrd="1" presId="urn:microsoft.com/office/officeart/2005/8/layout/vList5"/>
    <dgm:cxn modelId="{84E2AFC0-6AD1-44E2-B0BB-2564CDFD8D48}" srcId="{ED887B9D-621E-4DFA-B590-7A28870A9ADF}" destId="{275C6136-0B4A-41FF-B225-944379B38FF8}" srcOrd="2" destOrd="0" parTransId="{9C1D0AB2-2368-4AF7-BBDF-8989C442C0C0}" sibTransId="{83C2C28E-1459-45EB-A7A6-703192390A7A}"/>
    <dgm:cxn modelId="{1B87E2DA-162E-4AB2-BAFF-11183CBDC320}" type="presOf" srcId="{E8748CFD-45A5-42B8-ADD4-EE3A0C13FA89}" destId="{E9FDCE3C-55DF-43D2-8A6A-C8DB76E06EDE}" srcOrd="0" destOrd="0" presId="urn:microsoft.com/office/officeart/2005/8/layout/vList5"/>
    <dgm:cxn modelId="{F7618EE1-AA5A-4E79-9A4F-D83D28CAA0E3}" type="presOf" srcId="{ED887B9D-621E-4DFA-B590-7A28870A9ADF}" destId="{A6DD8EA6-CE81-443E-8608-FEF1F88A2043}" srcOrd="0" destOrd="0" presId="urn:microsoft.com/office/officeart/2005/8/layout/vList5"/>
    <dgm:cxn modelId="{C0A7D617-A1ED-480F-94A4-F2C672230B86}" type="presParOf" srcId="{E9FDCE3C-55DF-43D2-8A6A-C8DB76E06EDE}" destId="{97A930FD-9475-4029-B3C7-A844044EE47A}" srcOrd="0" destOrd="0" presId="urn:microsoft.com/office/officeart/2005/8/layout/vList5"/>
    <dgm:cxn modelId="{0442AC8C-7FD0-4A48-BC85-5800CCF2D158}" type="presParOf" srcId="{97A930FD-9475-4029-B3C7-A844044EE47A}" destId="{A6DD8EA6-CE81-443E-8608-FEF1F88A2043}" srcOrd="0" destOrd="0" presId="urn:microsoft.com/office/officeart/2005/8/layout/vList5"/>
    <dgm:cxn modelId="{9F0841FA-F055-4793-B8CC-B2DBD57054A5}" type="presParOf" srcId="{97A930FD-9475-4029-B3C7-A844044EE47A}" destId="{949E703C-E457-4FC8-938B-FDE1213D11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ACF89E-B67F-4419-B0D9-2CB84714C9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703F3F-6722-4AEC-ABDC-22FAA65035AD}">
      <dgm:prSet/>
      <dgm:spPr/>
      <dgm:t>
        <a:bodyPr/>
        <a:lstStyle/>
        <a:p>
          <a:pPr rtl="0"/>
          <a:r>
            <a:rPr lang="el-GR" b="1"/>
            <a:t>Γρήγορη αξιολόγηση των λεμφοκυτταρικών πληθυσμών</a:t>
          </a:r>
        </a:p>
      </dgm:t>
    </dgm:pt>
    <dgm:pt modelId="{15267B4D-4798-49F4-B81E-C1250E788E76}" type="parTrans" cxnId="{19772855-83E4-448C-A614-DB3ED46D5468}">
      <dgm:prSet/>
      <dgm:spPr/>
      <dgm:t>
        <a:bodyPr/>
        <a:lstStyle/>
        <a:p>
          <a:endParaRPr lang="en-US"/>
        </a:p>
      </dgm:t>
    </dgm:pt>
    <dgm:pt modelId="{9F134139-FFDE-40FA-9320-49936D437E03}" type="sibTrans" cxnId="{19772855-83E4-448C-A614-DB3ED46D5468}">
      <dgm:prSet/>
      <dgm:spPr/>
      <dgm:t>
        <a:bodyPr/>
        <a:lstStyle/>
        <a:p>
          <a:endParaRPr lang="en-US"/>
        </a:p>
      </dgm:t>
    </dgm:pt>
    <dgm:pt modelId="{271EAC11-E4B4-4362-B2AC-BDFE08135550}">
      <dgm:prSet custT="1"/>
      <dgm:spPr/>
      <dgm:t>
        <a:bodyPr/>
        <a:lstStyle/>
        <a:p>
          <a:pPr rtl="0"/>
          <a:r>
            <a:rPr lang="el-GR" sz="2400" b="1" dirty="0"/>
            <a:t>Τ-λεμφοκυττάρων, Β-λεμφοκυττάρων, ΝΚ-</a:t>
          </a:r>
          <a:r>
            <a:rPr lang="en-US" sz="2400" b="1" dirty="0"/>
            <a:t>cells</a:t>
          </a:r>
          <a:endParaRPr lang="el-GR" sz="2400" b="1" dirty="0"/>
        </a:p>
      </dgm:t>
    </dgm:pt>
    <dgm:pt modelId="{7F83208A-FC34-4A48-9A9A-68E0A19FEFFD}" type="parTrans" cxnId="{69DFD4E6-35C2-4F75-B39F-86AA288B5BD0}">
      <dgm:prSet/>
      <dgm:spPr/>
      <dgm:t>
        <a:bodyPr/>
        <a:lstStyle/>
        <a:p>
          <a:endParaRPr lang="en-US"/>
        </a:p>
      </dgm:t>
    </dgm:pt>
    <dgm:pt modelId="{614779EC-E72C-48EC-8D4E-423EC20C81B7}" type="sibTrans" cxnId="{69DFD4E6-35C2-4F75-B39F-86AA288B5BD0}">
      <dgm:prSet/>
      <dgm:spPr/>
      <dgm:t>
        <a:bodyPr/>
        <a:lstStyle/>
        <a:p>
          <a:endParaRPr lang="en-US"/>
        </a:p>
      </dgm:t>
    </dgm:pt>
    <dgm:pt modelId="{5EB2D647-0EB5-4403-B741-F669FBB07AD3}" type="pres">
      <dgm:prSet presAssocID="{60ACF89E-B67F-4419-B0D9-2CB84714C942}" presName="linear" presStyleCnt="0">
        <dgm:presLayoutVars>
          <dgm:animLvl val="lvl"/>
          <dgm:resizeHandles val="exact"/>
        </dgm:presLayoutVars>
      </dgm:prSet>
      <dgm:spPr/>
    </dgm:pt>
    <dgm:pt modelId="{ACC30C07-B8FC-41D3-8990-E3F5EEF4EEDB}" type="pres">
      <dgm:prSet presAssocID="{A6703F3F-6722-4AEC-ABDC-22FAA65035A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BA6D62-36BE-46ED-9EFD-69B3624B4E65}" type="pres">
      <dgm:prSet presAssocID="{A6703F3F-6722-4AEC-ABDC-22FAA65035A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9FBD23-053C-446F-9CE2-ACF10F476DD7}" type="presOf" srcId="{271EAC11-E4B4-4362-B2AC-BDFE08135550}" destId="{D8BA6D62-36BE-46ED-9EFD-69B3624B4E65}" srcOrd="0" destOrd="0" presId="urn:microsoft.com/office/officeart/2005/8/layout/vList2"/>
    <dgm:cxn modelId="{B530A03C-4268-4B79-B84E-9AE970A94469}" type="presOf" srcId="{A6703F3F-6722-4AEC-ABDC-22FAA65035AD}" destId="{ACC30C07-B8FC-41D3-8990-E3F5EEF4EEDB}" srcOrd="0" destOrd="0" presId="urn:microsoft.com/office/officeart/2005/8/layout/vList2"/>
    <dgm:cxn modelId="{19772855-83E4-448C-A614-DB3ED46D5468}" srcId="{60ACF89E-B67F-4419-B0D9-2CB84714C942}" destId="{A6703F3F-6722-4AEC-ABDC-22FAA65035AD}" srcOrd="0" destOrd="0" parTransId="{15267B4D-4798-49F4-B81E-C1250E788E76}" sibTransId="{9F134139-FFDE-40FA-9320-49936D437E03}"/>
    <dgm:cxn modelId="{D36045D2-BBF5-4769-93E5-C0CC9E25487A}" type="presOf" srcId="{60ACF89E-B67F-4419-B0D9-2CB84714C942}" destId="{5EB2D647-0EB5-4403-B741-F669FBB07AD3}" srcOrd="0" destOrd="0" presId="urn:microsoft.com/office/officeart/2005/8/layout/vList2"/>
    <dgm:cxn modelId="{69DFD4E6-35C2-4F75-B39F-86AA288B5BD0}" srcId="{A6703F3F-6722-4AEC-ABDC-22FAA65035AD}" destId="{271EAC11-E4B4-4362-B2AC-BDFE08135550}" srcOrd="0" destOrd="0" parTransId="{7F83208A-FC34-4A48-9A9A-68E0A19FEFFD}" sibTransId="{614779EC-E72C-48EC-8D4E-423EC20C81B7}"/>
    <dgm:cxn modelId="{D394EA53-7663-4679-8227-002632C2F1AC}" type="presParOf" srcId="{5EB2D647-0EB5-4403-B741-F669FBB07AD3}" destId="{ACC30C07-B8FC-41D3-8990-E3F5EEF4EEDB}" srcOrd="0" destOrd="0" presId="urn:microsoft.com/office/officeart/2005/8/layout/vList2"/>
    <dgm:cxn modelId="{041DD8A8-EE10-4CA4-A2B3-FDBAC4ABE7D0}" type="presParOf" srcId="{5EB2D647-0EB5-4403-B741-F669FBB07AD3}" destId="{D8BA6D62-36BE-46ED-9EFD-69B3624B4E6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9C7717E-40ED-4D4E-AC0F-88579782A18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C3BD6-B7BD-4896-87D6-D73FA827D70C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/>
            <a:t>Τ-λεμφοκύτταρα</a:t>
          </a:r>
          <a:endParaRPr lang="en-US" b="1" dirty="0"/>
        </a:p>
      </dgm:t>
    </dgm:pt>
    <dgm:pt modelId="{283F00DB-96A9-411E-B3C1-4892D215120D}" type="parTrans" cxnId="{92187BCD-5D83-4B2B-962B-92AE8836C587}">
      <dgm:prSet/>
      <dgm:spPr/>
      <dgm:t>
        <a:bodyPr/>
        <a:lstStyle/>
        <a:p>
          <a:endParaRPr lang="en-US" b="1"/>
        </a:p>
      </dgm:t>
    </dgm:pt>
    <dgm:pt modelId="{C008BF6C-2AC2-4176-9364-55ED169436C8}" type="sibTrans" cxnId="{92187BCD-5D83-4B2B-962B-92AE8836C587}">
      <dgm:prSet/>
      <dgm:spPr/>
      <dgm:t>
        <a:bodyPr/>
        <a:lstStyle/>
        <a:p>
          <a:endParaRPr lang="en-US" b="1"/>
        </a:p>
      </dgm:t>
    </dgm:pt>
    <dgm:pt modelId="{44F9067C-A3FA-4420-9B16-777964DA3CF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3</a:t>
          </a:r>
        </a:p>
      </dgm:t>
    </dgm:pt>
    <dgm:pt modelId="{7F1C008A-F1A6-47B1-9F2A-CCD4018B1CE7}" type="parTrans" cxnId="{3E51B48B-CCA2-4172-82D8-A7849D9C81E0}">
      <dgm:prSet/>
      <dgm:spPr/>
      <dgm:t>
        <a:bodyPr/>
        <a:lstStyle/>
        <a:p>
          <a:endParaRPr lang="en-US" b="1"/>
        </a:p>
      </dgm:t>
    </dgm:pt>
    <dgm:pt modelId="{65989D92-069C-4971-AC45-74110B7FAA82}" type="sibTrans" cxnId="{3E51B48B-CCA2-4172-82D8-A7849D9C81E0}">
      <dgm:prSet/>
      <dgm:spPr/>
      <dgm:t>
        <a:bodyPr/>
        <a:lstStyle/>
        <a:p>
          <a:endParaRPr lang="en-US" b="1"/>
        </a:p>
      </dgm:t>
    </dgm:pt>
    <dgm:pt modelId="{6FD5AFF6-F501-4A45-A5F2-2F417496A15C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/>
            <a:t>Β-λεμφοκύτταρα</a:t>
          </a:r>
          <a:endParaRPr lang="en-US" b="1" dirty="0"/>
        </a:p>
      </dgm:t>
    </dgm:pt>
    <dgm:pt modelId="{CD0B3141-EAFD-4110-8618-2CDF73A85989}" type="parTrans" cxnId="{FA37684F-247A-433C-B00A-ECC0283E2FA9}">
      <dgm:prSet/>
      <dgm:spPr/>
      <dgm:t>
        <a:bodyPr/>
        <a:lstStyle/>
        <a:p>
          <a:endParaRPr lang="en-US" b="1"/>
        </a:p>
      </dgm:t>
    </dgm:pt>
    <dgm:pt modelId="{7BFEBD6F-614F-4DF1-8BBB-5DC257223EF7}" type="sibTrans" cxnId="{FA37684F-247A-433C-B00A-ECC0283E2FA9}">
      <dgm:prSet/>
      <dgm:spPr/>
      <dgm:t>
        <a:bodyPr/>
        <a:lstStyle/>
        <a:p>
          <a:endParaRPr lang="en-US" b="1"/>
        </a:p>
      </dgm:t>
    </dgm:pt>
    <dgm:pt modelId="{AF8D00F2-FD4A-4701-9F42-96A8A521C41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19</a:t>
          </a:r>
        </a:p>
      </dgm:t>
    </dgm:pt>
    <dgm:pt modelId="{0844CC5D-983B-440D-9AEF-38955C7355A4}" type="parTrans" cxnId="{B2A1ECC0-6AE4-40F3-9BC3-2547A88CD523}">
      <dgm:prSet/>
      <dgm:spPr/>
      <dgm:t>
        <a:bodyPr/>
        <a:lstStyle/>
        <a:p>
          <a:endParaRPr lang="en-US" b="1"/>
        </a:p>
      </dgm:t>
    </dgm:pt>
    <dgm:pt modelId="{1473D20F-166A-40E0-96DE-C166DE282647}" type="sibTrans" cxnId="{B2A1ECC0-6AE4-40F3-9BC3-2547A88CD523}">
      <dgm:prSet/>
      <dgm:spPr/>
      <dgm:t>
        <a:bodyPr/>
        <a:lstStyle/>
        <a:p>
          <a:endParaRPr lang="en-US" b="1"/>
        </a:p>
      </dgm:t>
    </dgm:pt>
    <dgm:pt modelId="{8E0333AE-E3E7-4FAA-B829-B317D0A5E0A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20</a:t>
          </a:r>
        </a:p>
      </dgm:t>
    </dgm:pt>
    <dgm:pt modelId="{D8F55AB3-9474-4550-8180-6C075E0A837D}" type="parTrans" cxnId="{17697A13-8CB4-4525-AE1A-B23A5C47FF45}">
      <dgm:prSet/>
      <dgm:spPr/>
      <dgm:t>
        <a:bodyPr/>
        <a:lstStyle/>
        <a:p>
          <a:endParaRPr lang="en-US" b="1"/>
        </a:p>
      </dgm:t>
    </dgm:pt>
    <dgm:pt modelId="{CE5E13E5-86CD-46C1-99A6-926015F6CEFC}" type="sibTrans" cxnId="{17697A13-8CB4-4525-AE1A-B23A5C47FF45}">
      <dgm:prSet/>
      <dgm:spPr/>
      <dgm:t>
        <a:bodyPr/>
        <a:lstStyle/>
        <a:p>
          <a:endParaRPr lang="en-US" b="1"/>
        </a:p>
      </dgm:t>
    </dgm:pt>
    <dgm:pt modelId="{D12EE48B-8878-42FE-BD79-5A454403C2A4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b="1" dirty="0"/>
            <a:t>ΝΚ-κύτταρα</a:t>
          </a:r>
          <a:endParaRPr lang="en-US" b="1" dirty="0"/>
        </a:p>
      </dgm:t>
    </dgm:pt>
    <dgm:pt modelId="{FDD552BE-F23D-4F21-8170-8938EE16FBCC}" type="parTrans" cxnId="{04B2CCEF-7552-4CFD-99A8-7F872A5542E0}">
      <dgm:prSet/>
      <dgm:spPr/>
      <dgm:t>
        <a:bodyPr/>
        <a:lstStyle/>
        <a:p>
          <a:endParaRPr lang="en-US" b="1"/>
        </a:p>
      </dgm:t>
    </dgm:pt>
    <dgm:pt modelId="{E5096F45-1A6A-4EC5-ABA7-76200AA9E157}" type="sibTrans" cxnId="{04B2CCEF-7552-4CFD-99A8-7F872A5542E0}">
      <dgm:prSet/>
      <dgm:spPr/>
      <dgm:t>
        <a:bodyPr/>
        <a:lstStyle/>
        <a:p>
          <a:endParaRPr lang="en-US" b="1"/>
        </a:p>
      </dgm:t>
    </dgm:pt>
    <dgm:pt modelId="{580D241B-65B8-43FF-8134-3DAE2C08939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16</a:t>
          </a:r>
        </a:p>
      </dgm:t>
    </dgm:pt>
    <dgm:pt modelId="{EB45E091-C9D2-4A04-803E-E98CE43F2C94}" type="parTrans" cxnId="{D61EA364-0D12-442C-9E6C-DD21D94225A7}">
      <dgm:prSet/>
      <dgm:spPr/>
      <dgm:t>
        <a:bodyPr/>
        <a:lstStyle/>
        <a:p>
          <a:endParaRPr lang="en-US" b="1"/>
        </a:p>
      </dgm:t>
    </dgm:pt>
    <dgm:pt modelId="{D46CFDE2-5C82-4464-8D80-061B5550BEFF}" type="sibTrans" cxnId="{D61EA364-0D12-442C-9E6C-DD21D94225A7}">
      <dgm:prSet/>
      <dgm:spPr/>
      <dgm:t>
        <a:bodyPr/>
        <a:lstStyle/>
        <a:p>
          <a:endParaRPr lang="en-US" b="1"/>
        </a:p>
      </dgm:t>
    </dgm:pt>
    <dgm:pt modelId="{73FDF9CC-CEB7-4B48-AC52-966A07EB7E4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56</a:t>
          </a:r>
        </a:p>
      </dgm:t>
    </dgm:pt>
    <dgm:pt modelId="{76D94475-7F4D-4EA6-ABF2-2E401127B176}" type="parTrans" cxnId="{38985DE9-3538-4B27-96BF-8F231B60FEF0}">
      <dgm:prSet/>
      <dgm:spPr/>
      <dgm:t>
        <a:bodyPr/>
        <a:lstStyle/>
        <a:p>
          <a:endParaRPr lang="en-US" b="1"/>
        </a:p>
      </dgm:t>
    </dgm:pt>
    <dgm:pt modelId="{B73FC22B-89C2-41F3-AA0A-07D463371B0D}" type="sibTrans" cxnId="{38985DE9-3538-4B27-96BF-8F231B60FEF0}">
      <dgm:prSet/>
      <dgm:spPr/>
      <dgm:t>
        <a:bodyPr/>
        <a:lstStyle/>
        <a:p>
          <a:endParaRPr lang="en-US" b="1"/>
        </a:p>
      </dgm:t>
    </dgm:pt>
    <dgm:pt modelId="{BCD398A2-FB69-4805-A60B-E287A882E07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4</a:t>
          </a:r>
        </a:p>
      </dgm:t>
    </dgm:pt>
    <dgm:pt modelId="{5C9177B3-53D8-4E8E-9C35-7EC24E6E16B6}" type="parTrans" cxnId="{B9A33E9C-098F-49BF-A196-0F7AF579AFC0}">
      <dgm:prSet/>
      <dgm:spPr/>
      <dgm:t>
        <a:bodyPr/>
        <a:lstStyle/>
        <a:p>
          <a:endParaRPr lang="en-US" b="1"/>
        </a:p>
      </dgm:t>
    </dgm:pt>
    <dgm:pt modelId="{E5E98B18-4463-44E3-8537-56E1B93ED485}" type="sibTrans" cxnId="{B9A33E9C-098F-49BF-A196-0F7AF579AFC0}">
      <dgm:prSet/>
      <dgm:spPr/>
      <dgm:t>
        <a:bodyPr/>
        <a:lstStyle/>
        <a:p>
          <a:endParaRPr lang="en-US" b="1"/>
        </a:p>
      </dgm:t>
    </dgm:pt>
    <dgm:pt modelId="{00C02729-FA34-4AA2-9A56-2ED86BF5BA9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8</a:t>
          </a:r>
        </a:p>
      </dgm:t>
    </dgm:pt>
    <dgm:pt modelId="{2BDAFDB7-BDD8-4FF1-BF64-F415ECFC1977}" type="parTrans" cxnId="{07C14C57-7446-40BB-B74D-E91F9E1482E2}">
      <dgm:prSet/>
      <dgm:spPr/>
      <dgm:t>
        <a:bodyPr/>
        <a:lstStyle/>
        <a:p>
          <a:endParaRPr lang="en-US" b="1"/>
        </a:p>
      </dgm:t>
    </dgm:pt>
    <dgm:pt modelId="{C975AF8F-6C36-454E-B137-A4A8381E0F37}" type="sibTrans" cxnId="{07C14C57-7446-40BB-B74D-E91F9E1482E2}">
      <dgm:prSet/>
      <dgm:spPr/>
      <dgm:t>
        <a:bodyPr/>
        <a:lstStyle/>
        <a:p>
          <a:endParaRPr lang="en-US" b="1"/>
        </a:p>
      </dgm:t>
    </dgm:pt>
    <dgm:pt modelId="{52D38988-F761-45C6-80EF-ACBF3B2B291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45</a:t>
          </a:r>
        </a:p>
      </dgm:t>
    </dgm:pt>
    <dgm:pt modelId="{16DBEAF4-C7C8-49CF-9B02-58D86874E49A}" type="parTrans" cxnId="{9755A429-6BC9-4AC2-84DA-454781AAD615}">
      <dgm:prSet/>
      <dgm:spPr/>
      <dgm:t>
        <a:bodyPr/>
        <a:lstStyle/>
        <a:p>
          <a:endParaRPr lang="en-US" b="1"/>
        </a:p>
      </dgm:t>
    </dgm:pt>
    <dgm:pt modelId="{D167D39E-06E8-4330-A3C0-46AA5A01E7DE}" type="sibTrans" cxnId="{9755A429-6BC9-4AC2-84DA-454781AAD615}">
      <dgm:prSet/>
      <dgm:spPr/>
      <dgm:t>
        <a:bodyPr/>
        <a:lstStyle/>
        <a:p>
          <a:endParaRPr lang="en-US" b="1"/>
        </a:p>
      </dgm:t>
    </dgm:pt>
    <dgm:pt modelId="{892FCF8B-720F-41E2-BC13-93225A5501C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TCR (</a:t>
          </a:r>
          <a:r>
            <a:rPr lang="el-GR" b="1" dirty="0"/>
            <a:t>αβ ή γδ</a:t>
          </a:r>
          <a:r>
            <a:rPr lang="en-US" b="1" dirty="0"/>
            <a:t>)</a:t>
          </a:r>
        </a:p>
      </dgm:t>
    </dgm:pt>
    <dgm:pt modelId="{3A3E8BC5-EBC0-45C1-9C34-915FAE97D91A}" type="parTrans" cxnId="{78E805F3-CE9B-42FA-9BB0-01FCFC605B7A}">
      <dgm:prSet/>
      <dgm:spPr/>
      <dgm:t>
        <a:bodyPr/>
        <a:lstStyle/>
        <a:p>
          <a:endParaRPr lang="en-US" b="1"/>
        </a:p>
      </dgm:t>
    </dgm:pt>
    <dgm:pt modelId="{736FD05D-8D60-4C6C-A07F-430CA9EA371C}" type="sibTrans" cxnId="{78E805F3-CE9B-42FA-9BB0-01FCFC605B7A}">
      <dgm:prSet/>
      <dgm:spPr/>
      <dgm:t>
        <a:bodyPr/>
        <a:lstStyle/>
        <a:p>
          <a:endParaRPr lang="en-US" b="1"/>
        </a:p>
      </dgm:t>
    </dgm:pt>
    <dgm:pt modelId="{B8D57EAD-A785-4CED-A2C7-38208DCCAC5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CD </a:t>
          </a:r>
          <a:r>
            <a:rPr lang="el-GR" b="1" dirty="0"/>
            <a:t>40</a:t>
          </a:r>
          <a:r>
            <a:rPr lang="en-US" b="1" dirty="0"/>
            <a:t>L</a:t>
          </a:r>
        </a:p>
      </dgm:t>
    </dgm:pt>
    <dgm:pt modelId="{1BBE076E-EFAC-4D50-9D47-5D1605B89024}" type="sibTrans" cxnId="{FF882EBD-698C-478E-B053-A74D3FC616C0}">
      <dgm:prSet/>
      <dgm:spPr/>
      <dgm:t>
        <a:bodyPr/>
        <a:lstStyle/>
        <a:p>
          <a:endParaRPr lang="en-US" b="1"/>
        </a:p>
      </dgm:t>
    </dgm:pt>
    <dgm:pt modelId="{407CC709-322A-46C6-9403-958EC5CC2A77}" type="parTrans" cxnId="{FF882EBD-698C-478E-B053-A74D3FC616C0}">
      <dgm:prSet/>
      <dgm:spPr/>
      <dgm:t>
        <a:bodyPr/>
        <a:lstStyle/>
        <a:p>
          <a:endParaRPr lang="en-US" b="1"/>
        </a:p>
      </dgm:t>
    </dgm:pt>
    <dgm:pt modelId="{44B9EEEB-C4A8-4326-91B4-9A95431219F3}" type="pres">
      <dgm:prSet presAssocID="{29C7717E-40ED-4D4E-AC0F-88579782A185}" presName="Name0" presStyleCnt="0">
        <dgm:presLayoutVars>
          <dgm:dir/>
          <dgm:animLvl val="lvl"/>
          <dgm:resizeHandles val="exact"/>
        </dgm:presLayoutVars>
      </dgm:prSet>
      <dgm:spPr/>
    </dgm:pt>
    <dgm:pt modelId="{3D6E6D8D-A996-4093-95F0-B2B1AA5C3D00}" type="pres">
      <dgm:prSet presAssocID="{148C3BD6-B7BD-4896-87D6-D73FA827D70C}" presName="composite" presStyleCnt="0"/>
      <dgm:spPr/>
    </dgm:pt>
    <dgm:pt modelId="{09E101F1-4BD6-4E6C-AF2F-C5F941C5B892}" type="pres">
      <dgm:prSet presAssocID="{148C3BD6-B7BD-4896-87D6-D73FA827D70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83CAA6C-CB1B-4E0E-BBDE-276E1901781A}" type="pres">
      <dgm:prSet presAssocID="{148C3BD6-B7BD-4896-87D6-D73FA827D70C}" presName="desTx" presStyleLbl="alignAccFollowNode1" presStyleIdx="0" presStyleCnt="3">
        <dgm:presLayoutVars>
          <dgm:bulletEnabled val="1"/>
        </dgm:presLayoutVars>
      </dgm:prSet>
      <dgm:spPr/>
    </dgm:pt>
    <dgm:pt modelId="{9E14BD57-DB61-49A5-BE34-35A372BE097E}" type="pres">
      <dgm:prSet presAssocID="{C008BF6C-2AC2-4176-9364-55ED169436C8}" presName="space" presStyleCnt="0"/>
      <dgm:spPr/>
    </dgm:pt>
    <dgm:pt modelId="{B39E81B3-66CB-4ED8-8476-1ED289773D46}" type="pres">
      <dgm:prSet presAssocID="{6FD5AFF6-F501-4A45-A5F2-2F417496A15C}" presName="composite" presStyleCnt="0"/>
      <dgm:spPr/>
    </dgm:pt>
    <dgm:pt modelId="{6C88F3D7-3728-4114-BC86-AC4513EE2CBE}" type="pres">
      <dgm:prSet presAssocID="{6FD5AFF6-F501-4A45-A5F2-2F417496A1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B719056-F05E-40FB-B93A-221418B2B651}" type="pres">
      <dgm:prSet presAssocID="{6FD5AFF6-F501-4A45-A5F2-2F417496A15C}" presName="desTx" presStyleLbl="alignAccFollowNode1" presStyleIdx="1" presStyleCnt="3">
        <dgm:presLayoutVars>
          <dgm:bulletEnabled val="1"/>
        </dgm:presLayoutVars>
      </dgm:prSet>
      <dgm:spPr/>
    </dgm:pt>
    <dgm:pt modelId="{ADFBB287-6867-4166-BC8B-F7EC32484998}" type="pres">
      <dgm:prSet presAssocID="{7BFEBD6F-614F-4DF1-8BBB-5DC257223EF7}" presName="space" presStyleCnt="0"/>
      <dgm:spPr/>
    </dgm:pt>
    <dgm:pt modelId="{F8738F3F-345B-45B4-A944-01184F7852C7}" type="pres">
      <dgm:prSet presAssocID="{D12EE48B-8878-42FE-BD79-5A454403C2A4}" presName="composite" presStyleCnt="0"/>
      <dgm:spPr/>
    </dgm:pt>
    <dgm:pt modelId="{B3F82844-42A9-4A7E-9C62-C7BC20CD579B}" type="pres">
      <dgm:prSet presAssocID="{D12EE48B-8878-42FE-BD79-5A454403C2A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FFDD2DB-4E1B-46A1-A486-D162600E00BC}" type="pres">
      <dgm:prSet presAssocID="{D12EE48B-8878-42FE-BD79-5A454403C2A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3F5D302-C03C-4056-8CF6-F43908160A76}" type="presOf" srcId="{BCD398A2-FB69-4805-A60B-E287A882E073}" destId="{683CAA6C-CB1B-4E0E-BBDE-276E1901781A}" srcOrd="0" destOrd="1" presId="urn:microsoft.com/office/officeart/2005/8/layout/hList1"/>
    <dgm:cxn modelId="{17697A13-8CB4-4525-AE1A-B23A5C47FF45}" srcId="{6FD5AFF6-F501-4A45-A5F2-2F417496A15C}" destId="{8E0333AE-E3E7-4FAA-B829-B317D0A5E0A2}" srcOrd="1" destOrd="0" parTransId="{D8F55AB3-9474-4550-8180-6C075E0A837D}" sibTransId="{CE5E13E5-86CD-46C1-99A6-926015F6CEFC}"/>
    <dgm:cxn modelId="{9755A429-6BC9-4AC2-84DA-454781AAD615}" srcId="{148C3BD6-B7BD-4896-87D6-D73FA827D70C}" destId="{52D38988-F761-45C6-80EF-ACBF3B2B2914}" srcOrd="4" destOrd="0" parTransId="{16DBEAF4-C7C8-49CF-9B02-58D86874E49A}" sibTransId="{D167D39E-06E8-4330-A3C0-46AA5A01E7DE}"/>
    <dgm:cxn modelId="{87675B33-6061-4640-BEDD-BEF30CD45B52}" type="presOf" srcId="{73FDF9CC-CEB7-4B48-AC52-966A07EB7E46}" destId="{0FFDD2DB-4E1B-46A1-A486-D162600E00BC}" srcOrd="0" destOrd="1" presId="urn:microsoft.com/office/officeart/2005/8/layout/hList1"/>
    <dgm:cxn modelId="{ADDD0E3C-92F4-4C11-AC0F-BF3331B3C46E}" type="presOf" srcId="{AF8D00F2-FD4A-4701-9F42-96A8A521C413}" destId="{9B719056-F05E-40FB-B93A-221418B2B651}" srcOrd="0" destOrd="0" presId="urn:microsoft.com/office/officeart/2005/8/layout/hList1"/>
    <dgm:cxn modelId="{2AADFF5F-01B5-48F5-B634-F619680ED1C8}" type="presOf" srcId="{8E0333AE-E3E7-4FAA-B829-B317D0A5E0A2}" destId="{9B719056-F05E-40FB-B93A-221418B2B651}" srcOrd="0" destOrd="1" presId="urn:microsoft.com/office/officeart/2005/8/layout/hList1"/>
    <dgm:cxn modelId="{D61EA364-0D12-442C-9E6C-DD21D94225A7}" srcId="{D12EE48B-8878-42FE-BD79-5A454403C2A4}" destId="{580D241B-65B8-43FF-8134-3DAE2C08939A}" srcOrd="0" destOrd="0" parTransId="{EB45E091-C9D2-4A04-803E-E98CE43F2C94}" sibTransId="{D46CFDE2-5C82-4464-8D80-061B5550BEFF}"/>
    <dgm:cxn modelId="{3FADE045-E69C-41BE-B689-1BCE4DDFA1A8}" type="presOf" srcId="{148C3BD6-B7BD-4896-87D6-D73FA827D70C}" destId="{09E101F1-4BD6-4E6C-AF2F-C5F941C5B892}" srcOrd="0" destOrd="0" presId="urn:microsoft.com/office/officeart/2005/8/layout/hList1"/>
    <dgm:cxn modelId="{FA37684F-247A-433C-B00A-ECC0283E2FA9}" srcId="{29C7717E-40ED-4D4E-AC0F-88579782A185}" destId="{6FD5AFF6-F501-4A45-A5F2-2F417496A15C}" srcOrd="1" destOrd="0" parTransId="{CD0B3141-EAFD-4110-8618-2CDF73A85989}" sibTransId="{7BFEBD6F-614F-4DF1-8BBB-5DC257223EF7}"/>
    <dgm:cxn modelId="{CC574971-89E5-4769-82CD-319E8164CAE2}" type="presOf" srcId="{B8D57EAD-A785-4CED-A2C7-38208DCCAC59}" destId="{683CAA6C-CB1B-4E0E-BBDE-276E1901781A}" srcOrd="0" destOrd="3" presId="urn:microsoft.com/office/officeart/2005/8/layout/hList1"/>
    <dgm:cxn modelId="{07C14C57-7446-40BB-B74D-E91F9E1482E2}" srcId="{148C3BD6-B7BD-4896-87D6-D73FA827D70C}" destId="{00C02729-FA34-4AA2-9A56-2ED86BF5BA9B}" srcOrd="2" destOrd="0" parTransId="{2BDAFDB7-BDD8-4FF1-BF64-F415ECFC1977}" sibTransId="{C975AF8F-6C36-454E-B137-A4A8381E0F37}"/>
    <dgm:cxn modelId="{3E51B48B-CCA2-4172-82D8-A7849D9C81E0}" srcId="{148C3BD6-B7BD-4896-87D6-D73FA827D70C}" destId="{44F9067C-A3FA-4420-9B16-777964DA3CF6}" srcOrd="0" destOrd="0" parTransId="{7F1C008A-F1A6-47B1-9F2A-CCD4018B1CE7}" sibTransId="{65989D92-069C-4971-AC45-74110B7FAA82}"/>
    <dgm:cxn modelId="{EE0A159B-9D92-4588-9773-D7F89352CC11}" type="presOf" srcId="{D12EE48B-8878-42FE-BD79-5A454403C2A4}" destId="{B3F82844-42A9-4A7E-9C62-C7BC20CD579B}" srcOrd="0" destOrd="0" presId="urn:microsoft.com/office/officeart/2005/8/layout/hList1"/>
    <dgm:cxn modelId="{B9A33E9C-098F-49BF-A196-0F7AF579AFC0}" srcId="{148C3BD6-B7BD-4896-87D6-D73FA827D70C}" destId="{BCD398A2-FB69-4805-A60B-E287A882E073}" srcOrd="1" destOrd="0" parTransId="{5C9177B3-53D8-4E8E-9C35-7EC24E6E16B6}" sibTransId="{E5E98B18-4463-44E3-8537-56E1B93ED485}"/>
    <dgm:cxn modelId="{FF882EBD-698C-478E-B053-A74D3FC616C0}" srcId="{148C3BD6-B7BD-4896-87D6-D73FA827D70C}" destId="{B8D57EAD-A785-4CED-A2C7-38208DCCAC59}" srcOrd="3" destOrd="0" parTransId="{407CC709-322A-46C6-9403-958EC5CC2A77}" sibTransId="{1BBE076E-EFAC-4D50-9D47-5D1605B89024}"/>
    <dgm:cxn modelId="{B2A1ECC0-6AE4-40F3-9BC3-2547A88CD523}" srcId="{6FD5AFF6-F501-4A45-A5F2-2F417496A15C}" destId="{AF8D00F2-FD4A-4701-9F42-96A8A521C413}" srcOrd="0" destOrd="0" parTransId="{0844CC5D-983B-440D-9AEF-38955C7355A4}" sibTransId="{1473D20F-166A-40E0-96DE-C166DE282647}"/>
    <dgm:cxn modelId="{2B7B19C3-DEF9-4620-9D40-32BACB225936}" type="presOf" srcId="{00C02729-FA34-4AA2-9A56-2ED86BF5BA9B}" destId="{683CAA6C-CB1B-4E0E-BBDE-276E1901781A}" srcOrd="0" destOrd="2" presId="urn:microsoft.com/office/officeart/2005/8/layout/hList1"/>
    <dgm:cxn modelId="{CB9DF0C7-2681-4272-83CF-8CC54C581BA0}" type="presOf" srcId="{29C7717E-40ED-4D4E-AC0F-88579782A185}" destId="{44B9EEEB-C4A8-4326-91B4-9A95431219F3}" srcOrd="0" destOrd="0" presId="urn:microsoft.com/office/officeart/2005/8/layout/hList1"/>
    <dgm:cxn modelId="{E7A831CA-1F4F-4FD3-AAF4-C5A3DBF051A4}" type="presOf" srcId="{6FD5AFF6-F501-4A45-A5F2-2F417496A15C}" destId="{6C88F3D7-3728-4114-BC86-AC4513EE2CBE}" srcOrd="0" destOrd="0" presId="urn:microsoft.com/office/officeart/2005/8/layout/hList1"/>
    <dgm:cxn modelId="{92187BCD-5D83-4B2B-962B-92AE8836C587}" srcId="{29C7717E-40ED-4D4E-AC0F-88579782A185}" destId="{148C3BD6-B7BD-4896-87D6-D73FA827D70C}" srcOrd="0" destOrd="0" parTransId="{283F00DB-96A9-411E-B3C1-4892D215120D}" sibTransId="{C008BF6C-2AC2-4176-9364-55ED169436C8}"/>
    <dgm:cxn modelId="{7E85A9CE-32B0-44CF-8F2C-52BB745C79D6}" type="presOf" srcId="{44F9067C-A3FA-4420-9B16-777964DA3CF6}" destId="{683CAA6C-CB1B-4E0E-BBDE-276E1901781A}" srcOrd="0" destOrd="0" presId="urn:microsoft.com/office/officeart/2005/8/layout/hList1"/>
    <dgm:cxn modelId="{E814E4DC-31D7-4217-A3A6-04B0AD959F0D}" type="presOf" srcId="{52D38988-F761-45C6-80EF-ACBF3B2B2914}" destId="{683CAA6C-CB1B-4E0E-BBDE-276E1901781A}" srcOrd="0" destOrd="4" presId="urn:microsoft.com/office/officeart/2005/8/layout/hList1"/>
    <dgm:cxn modelId="{38985DE9-3538-4B27-96BF-8F231B60FEF0}" srcId="{D12EE48B-8878-42FE-BD79-5A454403C2A4}" destId="{73FDF9CC-CEB7-4B48-AC52-966A07EB7E46}" srcOrd="1" destOrd="0" parTransId="{76D94475-7F4D-4EA6-ABF2-2E401127B176}" sibTransId="{B73FC22B-89C2-41F3-AA0A-07D463371B0D}"/>
    <dgm:cxn modelId="{9BFC05EC-6161-48CE-85AC-207811427E83}" type="presOf" srcId="{892FCF8B-720F-41E2-BC13-93225A5501C3}" destId="{683CAA6C-CB1B-4E0E-BBDE-276E1901781A}" srcOrd="0" destOrd="5" presId="urn:microsoft.com/office/officeart/2005/8/layout/hList1"/>
    <dgm:cxn modelId="{04B2CCEF-7552-4CFD-99A8-7F872A5542E0}" srcId="{29C7717E-40ED-4D4E-AC0F-88579782A185}" destId="{D12EE48B-8878-42FE-BD79-5A454403C2A4}" srcOrd="2" destOrd="0" parTransId="{FDD552BE-F23D-4F21-8170-8938EE16FBCC}" sibTransId="{E5096F45-1A6A-4EC5-ABA7-76200AA9E157}"/>
    <dgm:cxn modelId="{78E805F3-CE9B-42FA-9BB0-01FCFC605B7A}" srcId="{148C3BD6-B7BD-4896-87D6-D73FA827D70C}" destId="{892FCF8B-720F-41E2-BC13-93225A5501C3}" srcOrd="5" destOrd="0" parTransId="{3A3E8BC5-EBC0-45C1-9C34-915FAE97D91A}" sibTransId="{736FD05D-8D60-4C6C-A07F-430CA9EA371C}"/>
    <dgm:cxn modelId="{5546DFF9-17DB-4931-9C4C-E01E26744091}" type="presOf" srcId="{580D241B-65B8-43FF-8134-3DAE2C08939A}" destId="{0FFDD2DB-4E1B-46A1-A486-D162600E00BC}" srcOrd="0" destOrd="0" presId="urn:microsoft.com/office/officeart/2005/8/layout/hList1"/>
    <dgm:cxn modelId="{603C0C36-C2A9-4874-A1F0-C060BB4E356F}" type="presParOf" srcId="{44B9EEEB-C4A8-4326-91B4-9A95431219F3}" destId="{3D6E6D8D-A996-4093-95F0-B2B1AA5C3D00}" srcOrd="0" destOrd="0" presId="urn:microsoft.com/office/officeart/2005/8/layout/hList1"/>
    <dgm:cxn modelId="{ACFD09A5-90D1-4CE0-978B-78B19C9CD6AB}" type="presParOf" srcId="{3D6E6D8D-A996-4093-95F0-B2B1AA5C3D00}" destId="{09E101F1-4BD6-4E6C-AF2F-C5F941C5B892}" srcOrd="0" destOrd="0" presId="urn:microsoft.com/office/officeart/2005/8/layout/hList1"/>
    <dgm:cxn modelId="{B05A4D01-A649-4534-95D4-BC371876296A}" type="presParOf" srcId="{3D6E6D8D-A996-4093-95F0-B2B1AA5C3D00}" destId="{683CAA6C-CB1B-4E0E-BBDE-276E1901781A}" srcOrd="1" destOrd="0" presId="urn:microsoft.com/office/officeart/2005/8/layout/hList1"/>
    <dgm:cxn modelId="{48A1E692-F47C-40DB-90E5-8CFFCA551F22}" type="presParOf" srcId="{44B9EEEB-C4A8-4326-91B4-9A95431219F3}" destId="{9E14BD57-DB61-49A5-BE34-35A372BE097E}" srcOrd="1" destOrd="0" presId="urn:microsoft.com/office/officeart/2005/8/layout/hList1"/>
    <dgm:cxn modelId="{EB7BE2AC-3C2F-4B78-ACE1-A7FB4EC82ED3}" type="presParOf" srcId="{44B9EEEB-C4A8-4326-91B4-9A95431219F3}" destId="{B39E81B3-66CB-4ED8-8476-1ED289773D46}" srcOrd="2" destOrd="0" presId="urn:microsoft.com/office/officeart/2005/8/layout/hList1"/>
    <dgm:cxn modelId="{2166B776-900C-462C-83B8-A66B60EA6BF0}" type="presParOf" srcId="{B39E81B3-66CB-4ED8-8476-1ED289773D46}" destId="{6C88F3D7-3728-4114-BC86-AC4513EE2CBE}" srcOrd="0" destOrd="0" presId="urn:microsoft.com/office/officeart/2005/8/layout/hList1"/>
    <dgm:cxn modelId="{4B9B07D5-FEA7-4052-9C4D-95301634E7CB}" type="presParOf" srcId="{B39E81B3-66CB-4ED8-8476-1ED289773D46}" destId="{9B719056-F05E-40FB-B93A-221418B2B651}" srcOrd="1" destOrd="0" presId="urn:microsoft.com/office/officeart/2005/8/layout/hList1"/>
    <dgm:cxn modelId="{08D4ADE8-58ED-4B2E-9E0B-1883CA436FA8}" type="presParOf" srcId="{44B9EEEB-C4A8-4326-91B4-9A95431219F3}" destId="{ADFBB287-6867-4166-BC8B-F7EC32484998}" srcOrd="3" destOrd="0" presId="urn:microsoft.com/office/officeart/2005/8/layout/hList1"/>
    <dgm:cxn modelId="{CD09B258-299E-4764-BD82-4D9198870556}" type="presParOf" srcId="{44B9EEEB-C4A8-4326-91B4-9A95431219F3}" destId="{F8738F3F-345B-45B4-A944-01184F7852C7}" srcOrd="4" destOrd="0" presId="urn:microsoft.com/office/officeart/2005/8/layout/hList1"/>
    <dgm:cxn modelId="{80CFED4B-CF6B-4097-AE25-7C0CAA159FEB}" type="presParOf" srcId="{F8738F3F-345B-45B4-A944-01184F7852C7}" destId="{B3F82844-42A9-4A7E-9C62-C7BC20CD579B}" srcOrd="0" destOrd="0" presId="urn:microsoft.com/office/officeart/2005/8/layout/hList1"/>
    <dgm:cxn modelId="{3D27A8DB-6F06-4B40-98C3-CAA336DC6B91}" type="presParOf" srcId="{F8738F3F-345B-45B4-A944-01184F7852C7}" destId="{0FFDD2DB-4E1B-46A1-A486-D162600E00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2FAED5C-3F34-4696-B3BA-3025F624AB04}" type="doc">
      <dgm:prSet loTypeId="urn:microsoft.com/office/officeart/2005/8/layout/equation1" loCatId="relationship" qsTypeId="urn:microsoft.com/office/officeart/2005/8/quickstyle/3d2#4" qsCatId="3D" csTypeId="urn:microsoft.com/office/officeart/2005/8/colors/colorful1#4" csCatId="colorful" phldr="1"/>
      <dgm:spPr/>
    </dgm:pt>
    <dgm:pt modelId="{CC61DB73-902A-4298-9F2E-F32E54852A25}">
      <dgm:prSet phldrT="[Text]"/>
      <dgm:spPr/>
      <dgm:t>
        <a:bodyPr/>
        <a:lstStyle/>
        <a:p>
          <a:r>
            <a:rPr lang="en-US" b="1" dirty="0"/>
            <a:t>CD3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62E2FD26-59B7-4EE4-A816-1CAFA3C1900E}" type="parTrans" cxnId="{BB84B2AC-EE2D-47DD-9323-5006D6673419}">
      <dgm:prSet/>
      <dgm:spPr/>
      <dgm:t>
        <a:bodyPr/>
        <a:lstStyle/>
        <a:p>
          <a:endParaRPr lang="en-US" b="1"/>
        </a:p>
      </dgm:t>
    </dgm:pt>
    <dgm:pt modelId="{3E59B75F-7DBC-4992-A440-20B7C8021980}" type="sibTrans" cxnId="{BB84B2AC-EE2D-47DD-9323-5006D6673419}">
      <dgm:prSet/>
      <dgm:spPr/>
      <dgm:t>
        <a:bodyPr/>
        <a:lstStyle/>
        <a:p>
          <a:endParaRPr lang="en-US" b="1"/>
        </a:p>
      </dgm:t>
    </dgm:pt>
    <dgm:pt modelId="{A17E1318-7DD4-464A-9809-DBA3E3113639}">
      <dgm:prSet phldrT="[Text]"/>
      <dgm:spPr/>
      <dgm:t>
        <a:bodyPr/>
        <a:lstStyle/>
        <a:p>
          <a:r>
            <a:rPr lang="en-US" b="1" dirty="0"/>
            <a:t>CD19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C4571461-654A-4714-8706-5075DFCC2B22}" type="parTrans" cxnId="{908FC39D-4BF1-485C-AC37-DFE02593F75B}">
      <dgm:prSet/>
      <dgm:spPr/>
      <dgm:t>
        <a:bodyPr/>
        <a:lstStyle/>
        <a:p>
          <a:endParaRPr lang="en-US" b="1"/>
        </a:p>
      </dgm:t>
    </dgm:pt>
    <dgm:pt modelId="{B200D7EA-BDB6-432D-B4AE-E24321E544A2}" type="sibTrans" cxnId="{908FC39D-4BF1-485C-AC37-DFE02593F75B}">
      <dgm:prSet/>
      <dgm:spPr/>
      <dgm:t>
        <a:bodyPr/>
        <a:lstStyle/>
        <a:p>
          <a:endParaRPr lang="en-US" b="1"/>
        </a:p>
      </dgm:t>
    </dgm:pt>
    <dgm:pt modelId="{7E07C81A-5197-4B3A-8CA1-D0FE1BA050B2}">
      <dgm:prSet phldrT="[Text]"/>
      <dgm:spPr/>
      <dgm:t>
        <a:bodyPr/>
        <a:lstStyle/>
        <a:p>
          <a:r>
            <a:rPr lang="en-US" b="1" dirty="0"/>
            <a:t>100%</a:t>
          </a:r>
        </a:p>
      </dgm:t>
    </dgm:pt>
    <dgm:pt modelId="{D0475AE3-0CBB-4B73-AF60-D08562E27DEB}" type="parTrans" cxnId="{AA97713A-E8D0-45E3-B259-2772C3C4CA74}">
      <dgm:prSet/>
      <dgm:spPr/>
      <dgm:t>
        <a:bodyPr/>
        <a:lstStyle/>
        <a:p>
          <a:endParaRPr lang="en-US" b="1"/>
        </a:p>
      </dgm:t>
    </dgm:pt>
    <dgm:pt modelId="{7A1C4DB3-5656-496C-A8ED-50D2A32313DA}" type="sibTrans" cxnId="{AA97713A-E8D0-45E3-B259-2772C3C4CA74}">
      <dgm:prSet/>
      <dgm:spPr/>
      <dgm:t>
        <a:bodyPr/>
        <a:lstStyle/>
        <a:p>
          <a:endParaRPr lang="en-US" b="1"/>
        </a:p>
      </dgm:t>
    </dgm:pt>
    <dgm:pt modelId="{F5C2F619-C603-4252-9743-45EAB6E49457}">
      <dgm:prSet/>
      <dgm:spPr/>
      <dgm:t>
        <a:bodyPr/>
        <a:lstStyle/>
        <a:p>
          <a:r>
            <a:rPr lang="en-US" b="1" dirty="0"/>
            <a:t>CD16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AD5F4D23-D001-4B3F-AC5A-14CFCBF14B3F}" type="parTrans" cxnId="{D9BA29D6-0A74-4E50-9177-281D416247CE}">
      <dgm:prSet/>
      <dgm:spPr/>
      <dgm:t>
        <a:bodyPr/>
        <a:lstStyle/>
        <a:p>
          <a:endParaRPr lang="en-US" b="1"/>
        </a:p>
      </dgm:t>
    </dgm:pt>
    <dgm:pt modelId="{ED5864B9-F1D3-40C2-ADA3-C7A613C1A3C9}" type="sibTrans" cxnId="{D9BA29D6-0A74-4E50-9177-281D416247CE}">
      <dgm:prSet/>
      <dgm:spPr/>
      <dgm:t>
        <a:bodyPr/>
        <a:lstStyle/>
        <a:p>
          <a:endParaRPr lang="en-US" b="1"/>
        </a:p>
      </dgm:t>
    </dgm:pt>
    <dgm:pt modelId="{3C43623C-BBF0-4403-9609-7845CD2B3E7A}" type="pres">
      <dgm:prSet presAssocID="{52FAED5C-3F34-4696-B3BA-3025F624AB04}" presName="linearFlow" presStyleCnt="0">
        <dgm:presLayoutVars>
          <dgm:dir/>
          <dgm:resizeHandles val="exact"/>
        </dgm:presLayoutVars>
      </dgm:prSet>
      <dgm:spPr/>
    </dgm:pt>
    <dgm:pt modelId="{548A1A1B-3669-41D4-B36D-2EC72C4E2F3A}" type="pres">
      <dgm:prSet presAssocID="{CC61DB73-902A-4298-9F2E-F32E54852A25}" presName="node" presStyleLbl="node1" presStyleIdx="0" presStyleCnt="4">
        <dgm:presLayoutVars>
          <dgm:bulletEnabled val="1"/>
        </dgm:presLayoutVars>
      </dgm:prSet>
      <dgm:spPr/>
    </dgm:pt>
    <dgm:pt modelId="{E49C9E72-8CB3-460A-B5F2-430878FD6F00}" type="pres">
      <dgm:prSet presAssocID="{3E59B75F-7DBC-4992-A440-20B7C8021980}" presName="spacerL" presStyleCnt="0"/>
      <dgm:spPr/>
    </dgm:pt>
    <dgm:pt modelId="{9CF3536B-3A76-460B-BB5B-910F51CBB4F8}" type="pres">
      <dgm:prSet presAssocID="{3E59B75F-7DBC-4992-A440-20B7C8021980}" presName="sibTrans" presStyleLbl="sibTrans2D1" presStyleIdx="0" presStyleCnt="3"/>
      <dgm:spPr/>
    </dgm:pt>
    <dgm:pt modelId="{91D1DDC1-3043-4735-87DE-65CCB24A21EB}" type="pres">
      <dgm:prSet presAssocID="{3E59B75F-7DBC-4992-A440-20B7C8021980}" presName="spacerR" presStyleCnt="0"/>
      <dgm:spPr/>
    </dgm:pt>
    <dgm:pt modelId="{4BA168D9-AEDC-42CE-905D-A042A3B1C36B}" type="pres">
      <dgm:prSet presAssocID="{A17E1318-7DD4-464A-9809-DBA3E3113639}" presName="node" presStyleLbl="node1" presStyleIdx="1" presStyleCnt="4">
        <dgm:presLayoutVars>
          <dgm:bulletEnabled val="1"/>
        </dgm:presLayoutVars>
      </dgm:prSet>
      <dgm:spPr/>
    </dgm:pt>
    <dgm:pt modelId="{BA20AFE0-C087-4333-822B-BC1C060B2E8F}" type="pres">
      <dgm:prSet presAssocID="{B200D7EA-BDB6-432D-B4AE-E24321E544A2}" presName="spacerL" presStyleCnt="0"/>
      <dgm:spPr/>
    </dgm:pt>
    <dgm:pt modelId="{ECB00CED-1097-45AA-81CA-5698DA814B5F}" type="pres">
      <dgm:prSet presAssocID="{B200D7EA-BDB6-432D-B4AE-E24321E544A2}" presName="sibTrans" presStyleLbl="sibTrans2D1" presStyleIdx="1" presStyleCnt="3"/>
      <dgm:spPr/>
    </dgm:pt>
    <dgm:pt modelId="{65983807-6E91-4C53-8E39-52D7BE88F91E}" type="pres">
      <dgm:prSet presAssocID="{B200D7EA-BDB6-432D-B4AE-E24321E544A2}" presName="spacerR" presStyleCnt="0"/>
      <dgm:spPr/>
    </dgm:pt>
    <dgm:pt modelId="{2CF3F7B3-9433-4FDB-BBF8-60A98567B447}" type="pres">
      <dgm:prSet presAssocID="{F5C2F619-C603-4252-9743-45EAB6E49457}" presName="node" presStyleLbl="node1" presStyleIdx="2" presStyleCnt="4">
        <dgm:presLayoutVars>
          <dgm:bulletEnabled val="1"/>
        </dgm:presLayoutVars>
      </dgm:prSet>
      <dgm:spPr/>
    </dgm:pt>
    <dgm:pt modelId="{628436CB-DDB5-4A9A-A10D-680ACDC217B6}" type="pres">
      <dgm:prSet presAssocID="{ED5864B9-F1D3-40C2-ADA3-C7A613C1A3C9}" presName="spacerL" presStyleCnt="0"/>
      <dgm:spPr/>
    </dgm:pt>
    <dgm:pt modelId="{AF0C779C-F15C-48B5-8C80-0F340A70334B}" type="pres">
      <dgm:prSet presAssocID="{ED5864B9-F1D3-40C2-ADA3-C7A613C1A3C9}" presName="sibTrans" presStyleLbl="sibTrans2D1" presStyleIdx="2" presStyleCnt="3" custLinFactNeighborX="-15703" custLinFactNeighborY="-4891"/>
      <dgm:spPr/>
    </dgm:pt>
    <dgm:pt modelId="{994A0A25-DF65-443B-A1D5-B04BD7335521}" type="pres">
      <dgm:prSet presAssocID="{ED5864B9-F1D3-40C2-ADA3-C7A613C1A3C9}" presName="spacerR" presStyleCnt="0"/>
      <dgm:spPr/>
    </dgm:pt>
    <dgm:pt modelId="{4E0536F6-5AD5-497D-B518-C580BCE9C024}" type="pres">
      <dgm:prSet presAssocID="{7E07C81A-5197-4B3A-8CA1-D0FE1BA050B2}" presName="node" presStyleLbl="node1" presStyleIdx="3" presStyleCnt="4">
        <dgm:presLayoutVars>
          <dgm:bulletEnabled val="1"/>
        </dgm:presLayoutVars>
      </dgm:prSet>
      <dgm:spPr/>
    </dgm:pt>
  </dgm:ptLst>
  <dgm:cxnLst>
    <dgm:cxn modelId="{FF222C1A-9824-40DD-8593-581237A9640D}" type="presOf" srcId="{7E07C81A-5197-4B3A-8CA1-D0FE1BA050B2}" destId="{4E0536F6-5AD5-497D-B518-C580BCE9C024}" srcOrd="0" destOrd="0" presId="urn:microsoft.com/office/officeart/2005/8/layout/equation1"/>
    <dgm:cxn modelId="{ADF92228-4612-4B0B-AFF2-85698CD93003}" type="presOf" srcId="{B200D7EA-BDB6-432D-B4AE-E24321E544A2}" destId="{ECB00CED-1097-45AA-81CA-5698DA814B5F}" srcOrd="0" destOrd="0" presId="urn:microsoft.com/office/officeart/2005/8/layout/equation1"/>
    <dgm:cxn modelId="{AA97713A-E8D0-45E3-B259-2772C3C4CA74}" srcId="{52FAED5C-3F34-4696-B3BA-3025F624AB04}" destId="{7E07C81A-5197-4B3A-8CA1-D0FE1BA050B2}" srcOrd="3" destOrd="0" parTransId="{D0475AE3-0CBB-4B73-AF60-D08562E27DEB}" sibTransId="{7A1C4DB3-5656-496C-A8ED-50D2A32313DA}"/>
    <dgm:cxn modelId="{FDB3464A-2B4D-49B7-82F7-88263A071974}" type="presOf" srcId="{F5C2F619-C603-4252-9743-45EAB6E49457}" destId="{2CF3F7B3-9433-4FDB-BBF8-60A98567B447}" srcOrd="0" destOrd="0" presId="urn:microsoft.com/office/officeart/2005/8/layout/equation1"/>
    <dgm:cxn modelId="{F207CC4C-2D7B-402C-A2C4-DD3B4C2AB1EE}" type="presOf" srcId="{A17E1318-7DD4-464A-9809-DBA3E3113639}" destId="{4BA168D9-AEDC-42CE-905D-A042A3B1C36B}" srcOrd="0" destOrd="0" presId="urn:microsoft.com/office/officeart/2005/8/layout/equation1"/>
    <dgm:cxn modelId="{DAAB9C4F-594A-4ADA-987B-34B671E631F6}" type="presOf" srcId="{3E59B75F-7DBC-4992-A440-20B7C8021980}" destId="{9CF3536B-3A76-460B-BB5B-910F51CBB4F8}" srcOrd="0" destOrd="0" presId="urn:microsoft.com/office/officeart/2005/8/layout/equation1"/>
    <dgm:cxn modelId="{2802887B-9E6D-4806-BA62-F924169397C9}" type="presOf" srcId="{52FAED5C-3F34-4696-B3BA-3025F624AB04}" destId="{3C43623C-BBF0-4403-9609-7845CD2B3E7A}" srcOrd="0" destOrd="0" presId="urn:microsoft.com/office/officeart/2005/8/layout/equation1"/>
    <dgm:cxn modelId="{9B648981-3BCC-4B7F-8DC6-17D87DE458A3}" type="presOf" srcId="{CC61DB73-902A-4298-9F2E-F32E54852A25}" destId="{548A1A1B-3669-41D4-B36D-2EC72C4E2F3A}" srcOrd="0" destOrd="0" presId="urn:microsoft.com/office/officeart/2005/8/layout/equation1"/>
    <dgm:cxn modelId="{908FC39D-4BF1-485C-AC37-DFE02593F75B}" srcId="{52FAED5C-3F34-4696-B3BA-3025F624AB04}" destId="{A17E1318-7DD4-464A-9809-DBA3E3113639}" srcOrd="1" destOrd="0" parTransId="{C4571461-654A-4714-8706-5075DFCC2B22}" sibTransId="{B200D7EA-BDB6-432D-B4AE-E24321E544A2}"/>
    <dgm:cxn modelId="{BB84B2AC-EE2D-47DD-9323-5006D6673419}" srcId="{52FAED5C-3F34-4696-B3BA-3025F624AB04}" destId="{CC61DB73-902A-4298-9F2E-F32E54852A25}" srcOrd="0" destOrd="0" parTransId="{62E2FD26-59B7-4EE4-A816-1CAFA3C1900E}" sibTransId="{3E59B75F-7DBC-4992-A440-20B7C8021980}"/>
    <dgm:cxn modelId="{E72DE7B0-1DFD-45CD-905C-2B5A29D53488}" type="presOf" srcId="{ED5864B9-F1D3-40C2-ADA3-C7A613C1A3C9}" destId="{AF0C779C-F15C-48B5-8C80-0F340A70334B}" srcOrd="0" destOrd="0" presId="urn:microsoft.com/office/officeart/2005/8/layout/equation1"/>
    <dgm:cxn modelId="{D9BA29D6-0A74-4E50-9177-281D416247CE}" srcId="{52FAED5C-3F34-4696-B3BA-3025F624AB04}" destId="{F5C2F619-C603-4252-9743-45EAB6E49457}" srcOrd="2" destOrd="0" parTransId="{AD5F4D23-D001-4B3F-AC5A-14CFCBF14B3F}" sibTransId="{ED5864B9-F1D3-40C2-ADA3-C7A613C1A3C9}"/>
    <dgm:cxn modelId="{C425712D-348B-4E45-85F0-72C4C6B84916}" type="presParOf" srcId="{3C43623C-BBF0-4403-9609-7845CD2B3E7A}" destId="{548A1A1B-3669-41D4-B36D-2EC72C4E2F3A}" srcOrd="0" destOrd="0" presId="urn:microsoft.com/office/officeart/2005/8/layout/equation1"/>
    <dgm:cxn modelId="{41B84BC5-3BF2-4F5C-9D56-432D6AB167C7}" type="presParOf" srcId="{3C43623C-BBF0-4403-9609-7845CD2B3E7A}" destId="{E49C9E72-8CB3-460A-B5F2-430878FD6F00}" srcOrd="1" destOrd="0" presId="urn:microsoft.com/office/officeart/2005/8/layout/equation1"/>
    <dgm:cxn modelId="{56CEFC41-EE7A-41E0-8D06-DF29447526E2}" type="presParOf" srcId="{3C43623C-BBF0-4403-9609-7845CD2B3E7A}" destId="{9CF3536B-3A76-460B-BB5B-910F51CBB4F8}" srcOrd="2" destOrd="0" presId="urn:microsoft.com/office/officeart/2005/8/layout/equation1"/>
    <dgm:cxn modelId="{91D39F96-CE97-41E3-A774-34CBB4CCC7A0}" type="presParOf" srcId="{3C43623C-BBF0-4403-9609-7845CD2B3E7A}" destId="{91D1DDC1-3043-4735-87DE-65CCB24A21EB}" srcOrd="3" destOrd="0" presId="urn:microsoft.com/office/officeart/2005/8/layout/equation1"/>
    <dgm:cxn modelId="{9ABF14F2-731D-433E-A9BD-430FC7CF55A8}" type="presParOf" srcId="{3C43623C-BBF0-4403-9609-7845CD2B3E7A}" destId="{4BA168D9-AEDC-42CE-905D-A042A3B1C36B}" srcOrd="4" destOrd="0" presId="urn:microsoft.com/office/officeart/2005/8/layout/equation1"/>
    <dgm:cxn modelId="{C56A2AF3-A476-44D2-90E4-AE0C5393A855}" type="presParOf" srcId="{3C43623C-BBF0-4403-9609-7845CD2B3E7A}" destId="{BA20AFE0-C087-4333-822B-BC1C060B2E8F}" srcOrd="5" destOrd="0" presId="urn:microsoft.com/office/officeart/2005/8/layout/equation1"/>
    <dgm:cxn modelId="{77EDD2BA-8D44-4E9F-A71B-FDFDDF6E0E2D}" type="presParOf" srcId="{3C43623C-BBF0-4403-9609-7845CD2B3E7A}" destId="{ECB00CED-1097-45AA-81CA-5698DA814B5F}" srcOrd="6" destOrd="0" presId="urn:microsoft.com/office/officeart/2005/8/layout/equation1"/>
    <dgm:cxn modelId="{4C870BD6-C3D9-4EF4-A170-20E8162B8108}" type="presParOf" srcId="{3C43623C-BBF0-4403-9609-7845CD2B3E7A}" destId="{65983807-6E91-4C53-8E39-52D7BE88F91E}" srcOrd="7" destOrd="0" presId="urn:microsoft.com/office/officeart/2005/8/layout/equation1"/>
    <dgm:cxn modelId="{53524DF4-8B9B-4A36-A4E9-BDCFD91892D1}" type="presParOf" srcId="{3C43623C-BBF0-4403-9609-7845CD2B3E7A}" destId="{2CF3F7B3-9433-4FDB-BBF8-60A98567B447}" srcOrd="8" destOrd="0" presId="urn:microsoft.com/office/officeart/2005/8/layout/equation1"/>
    <dgm:cxn modelId="{EBF700EF-0CFD-4C65-A7F7-D573E03319E5}" type="presParOf" srcId="{3C43623C-BBF0-4403-9609-7845CD2B3E7A}" destId="{628436CB-DDB5-4A9A-A10D-680ACDC217B6}" srcOrd="9" destOrd="0" presId="urn:microsoft.com/office/officeart/2005/8/layout/equation1"/>
    <dgm:cxn modelId="{F063A471-9E54-44DF-8BBD-D4758FC82EB4}" type="presParOf" srcId="{3C43623C-BBF0-4403-9609-7845CD2B3E7A}" destId="{AF0C779C-F15C-48B5-8C80-0F340A70334B}" srcOrd="10" destOrd="0" presId="urn:microsoft.com/office/officeart/2005/8/layout/equation1"/>
    <dgm:cxn modelId="{16CB16AA-C488-418A-B810-86BC899B4D14}" type="presParOf" srcId="{3C43623C-BBF0-4403-9609-7845CD2B3E7A}" destId="{994A0A25-DF65-443B-A1D5-B04BD7335521}" srcOrd="11" destOrd="0" presId="urn:microsoft.com/office/officeart/2005/8/layout/equation1"/>
    <dgm:cxn modelId="{22946BA1-AE78-43F9-96E8-8184E6F3B5BB}" type="presParOf" srcId="{3C43623C-BBF0-4403-9609-7845CD2B3E7A}" destId="{4E0536F6-5AD5-497D-B518-C580BCE9C02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2FAED5C-3F34-4696-B3BA-3025F624AB04}" type="doc">
      <dgm:prSet loTypeId="urn:microsoft.com/office/officeart/2005/8/layout/equation1" loCatId="relationship" qsTypeId="urn:microsoft.com/office/officeart/2005/8/quickstyle/3d2#5" qsCatId="3D" csTypeId="urn:microsoft.com/office/officeart/2005/8/colors/accent2_2" csCatId="accent2" phldr="1"/>
      <dgm:spPr/>
    </dgm:pt>
    <dgm:pt modelId="{CC61DB73-902A-4298-9F2E-F32E54852A25}">
      <dgm:prSet phldrT="[Text]"/>
      <dgm:spPr/>
      <dgm:t>
        <a:bodyPr/>
        <a:lstStyle/>
        <a:p>
          <a:r>
            <a:rPr lang="en-US" b="1" dirty="0"/>
            <a:t>CD</a:t>
          </a:r>
          <a:r>
            <a:rPr lang="el-GR" b="1" dirty="0"/>
            <a:t>4</a:t>
          </a:r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62E2FD26-59B7-4EE4-A816-1CAFA3C1900E}" type="parTrans" cxnId="{BB84B2AC-EE2D-47DD-9323-5006D6673419}">
      <dgm:prSet/>
      <dgm:spPr/>
      <dgm:t>
        <a:bodyPr/>
        <a:lstStyle/>
        <a:p>
          <a:endParaRPr lang="en-US" b="1"/>
        </a:p>
      </dgm:t>
    </dgm:pt>
    <dgm:pt modelId="{3E59B75F-7DBC-4992-A440-20B7C8021980}" type="sibTrans" cxnId="{BB84B2AC-EE2D-47DD-9323-5006D6673419}">
      <dgm:prSet/>
      <dgm:spPr/>
      <dgm:t>
        <a:bodyPr/>
        <a:lstStyle/>
        <a:p>
          <a:endParaRPr lang="en-US" b="1"/>
        </a:p>
      </dgm:t>
    </dgm:pt>
    <dgm:pt modelId="{A17E1318-7DD4-464A-9809-DBA3E3113639}">
      <dgm:prSet phldrT="[Text]"/>
      <dgm:spPr/>
      <dgm:t>
        <a:bodyPr/>
        <a:lstStyle/>
        <a:p>
          <a:r>
            <a:rPr lang="en-US" b="1" dirty="0"/>
            <a:t>CD</a:t>
          </a:r>
          <a:r>
            <a:rPr lang="el-GR" b="1" dirty="0"/>
            <a:t>8</a:t>
          </a:r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C4571461-654A-4714-8706-5075DFCC2B22}" type="parTrans" cxnId="{908FC39D-4BF1-485C-AC37-DFE02593F75B}">
      <dgm:prSet/>
      <dgm:spPr/>
      <dgm:t>
        <a:bodyPr/>
        <a:lstStyle/>
        <a:p>
          <a:endParaRPr lang="en-US" b="1"/>
        </a:p>
      </dgm:t>
    </dgm:pt>
    <dgm:pt modelId="{B200D7EA-BDB6-432D-B4AE-E24321E544A2}" type="sibTrans" cxnId="{908FC39D-4BF1-485C-AC37-DFE02593F75B}">
      <dgm:prSet/>
      <dgm:spPr/>
      <dgm:t>
        <a:bodyPr/>
        <a:lstStyle/>
        <a:p>
          <a:endParaRPr lang="en-US" b="1"/>
        </a:p>
      </dgm:t>
    </dgm:pt>
    <dgm:pt modelId="{7E07C81A-5197-4B3A-8CA1-D0FE1BA050B2}">
      <dgm:prSet phldrT="[Text]"/>
      <dgm:spPr/>
      <dgm:t>
        <a:bodyPr/>
        <a:lstStyle/>
        <a:p>
          <a:r>
            <a:rPr lang="en-US" b="1" dirty="0"/>
            <a:t>CD3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D0475AE3-0CBB-4B73-AF60-D08562E27DEB}" type="parTrans" cxnId="{AA97713A-E8D0-45E3-B259-2772C3C4CA74}">
      <dgm:prSet/>
      <dgm:spPr/>
      <dgm:t>
        <a:bodyPr/>
        <a:lstStyle/>
        <a:p>
          <a:endParaRPr lang="en-US" b="1"/>
        </a:p>
      </dgm:t>
    </dgm:pt>
    <dgm:pt modelId="{7A1C4DB3-5656-496C-A8ED-50D2A32313DA}" type="sibTrans" cxnId="{AA97713A-E8D0-45E3-B259-2772C3C4CA74}">
      <dgm:prSet/>
      <dgm:spPr/>
      <dgm:t>
        <a:bodyPr/>
        <a:lstStyle/>
        <a:p>
          <a:endParaRPr lang="en-US" b="1"/>
        </a:p>
      </dgm:t>
    </dgm:pt>
    <dgm:pt modelId="{F5C2F619-C603-4252-9743-45EAB6E49457}">
      <dgm:prSet/>
      <dgm:spPr/>
      <dgm:t>
        <a:bodyPr/>
        <a:lstStyle/>
        <a:p>
          <a:r>
            <a:rPr lang="en-US" b="1" dirty="0"/>
            <a:t>TCR</a:t>
          </a:r>
          <a:r>
            <a:rPr lang="el-GR" b="1" dirty="0"/>
            <a:t>γδ</a:t>
          </a:r>
          <a:r>
            <a:rPr lang="el-GR" b="1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b="1" dirty="0"/>
        </a:p>
      </dgm:t>
    </dgm:pt>
    <dgm:pt modelId="{AD5F4D23-D001-4B3F-AC5A-14CFCBF14B3F}" type="parTrans" cxnId="{D9BA29D6-0A74-4E50-9177-281D416247CE}">
      <dgm:prSet/>
      <dgm:spPr/>
      <dgm:t>
        <a:bodyPr/>
        <a:lstStyle/>
        <a:p>
          <a:endParaRPr lang="en-US" b="1"/>
        </a:p>
      </dgm:t>
    </dgm:pt>
    <dgm:pt modelId="{ED5864B9-F1D3-40C2-ADA3-C7A613C1A3C9}" type="sibTrans" cxnId="{D9BA29D6-0A74-4E50-9177-281D416247CE}">
      <dgm:prSet/>
      <dgm:spPr/>
      <dgm:t>
        <a:bodyPr/>
        <a:lstStyle/>
        <a:p>
          <a:endParaRPr lang="en-US" b="1"/>
        </a:p>
      </dgm:t>
    </dgm:pt>
    <dgm:pt modelId="{3C43623C-BBF0-4403-9609-7845CD2B3E7A}" type="pres">
      <dgm:prSet presAssocID="{52FAED5C-3F34-4696-B3BA-3025F624AB04}" presName="linearFlow" presStyleCnt="0">
        <dgm:presLayoutVars>
          <dgm:dir/>
          <dgm:resizeHandles val="exact"/>
        </dgm:presLayoutVars>
      </dgm:prSet>
      <dgm:spPr/>
    </dgm:pt>
    <dgm:pt modelId="{548A1A1B-3669-41D4-B36D-2EC72C4E2F3A}" type="pres">
      <dgm:prSet presAssocID="{CC61DB73-902A-4298-9F2E-F32E54852A25}" presName="node" presStyleLbl="node1" presStyleIdx="0" presStyleCnt="4">
        <dgm:presLayoutVars>
          <dgm:bulletEnabled val="1"/>
        </dgm:presLayoutVars>
      </dgm:prSet>
      <dgm:spPr/>
    </dgm:pt>
    <dgm:pt modelId="{E49C9E72-8CB3-460A-B5F2-430878FD6F00}" type="pres">
      <dgm:prSet presAssocID="{3E59B75F-7DBC-4992-A440-20B7C8021980}" presName="spacerL" presStyleCnt="0"/>
      <dgm:spPr/>
    </dgm:pt>
    <dgm:pt modelId="{9CF3536B-3A76-460B-BB5B-910F51CBB4F8}" type="pres">
      <dgm:prSet presAssocID="{3E59B75F-7DBC-4992-A440-20B7C8021980}" presName="sibTrans" presStyleLbl="sibTrans2D1" presStyleIdx="0" presStyleCnt="3"/>
      <dgm:spPr/>
    </dgm:pt>
    <dgm:pt modelId="{91D1DDC1-3043-4735-87DE-65CCB24A21EB}" type="pres">
      <dgm:prSet presAssocID="{3E59B75F-7DBC-4992-A440-20B7C8021980}" presName="spacerR" presStyleCnt="0"/>
      <dgm:spPr/>
    </dgm:pt>
    <dgm:pt modelId="{4BA168D9-AEDC-42CE-905D-A042A3B1C36B}" type="pres">
      <dgm:prSet presAssocID="{A17E1318-7DD4-464A-9809-DBA3E3113639}" presName="node" presStyleLbl="node1" presStyleIdx="1" presStyleCnt="4">
        <dgm:presLayoutVars>
          <dgm:bulletEnabled val="1"/>
        </dgm:presLayoutVars>
      </dgm:prSet>
      <dgm:spPr/>
    </dgm:pt>
    <dgm:pt modelId="{BA20AFE0-C087-4333-822B-BC1C060B2E8F}" type="pres">
      <dgm:prSet presAssocID="{B200D7EA-BDB6-432D-B4AE-E24321E544A2}" presName="spacerL" presStyleCnt="0"/>
      <dgm:spPr/>
    </dgm:pt>
    <dgm:pt modelId="{ECB00CED-1097-45AA-81CA-5698DA814B5F}" type="pres">
      <dgm:prSet presAssocID="{B200D7EA-BDB6-432D-B4AE-E24321E544A2}" presName="sibTrans" presStyleLbl="sibTrans2D1" presStyleIdx="1" presStyleCnt="3"/>
      <dgm:spPr/>
    </dgm:pt>
    <dgm:pt modelId="{65983807-6E91-4C53-8E39-52D7BE88F91E}" type="pres">
      <dgm:prSet presAssocID="{B200D7EA-BDB6-432D-B4AE-E24321E544A2}" presName="spacerR" presStyleCnt="0"/>
      <dgm:spPr/>
    </dgm:pt>
    <dgm:pt modelId="{2CF3F7B3-9433-4FDB-BBF8-60A98567B447}" type="pres">
      <dgm:prSet presAssocID="{F5C2F619-C603-4252-9743-45EAB6E49457}" presName="node" presStyleLbl="node1" presStyleIdx="2" presStyleCnt="4">
        <dgm:presLayoutVars>
          <dgm:bulletEnabled val="1"/>
        </dgm:presLayoutVars>
      </dgm:prSet>
      <dgm:spPr/>
    </dgm:pt>
    <dgm:pt modelId="{628436CB-DDB5-4A9A-A10D-680ACDC217B6}" type="pres">
      <dgm:prSet presAssocID="{ED5864B9-F1D3-40C2-ADA3-C7A613C1A3C9}" presName="spacerL" presStyleCnt="0"/>
      <dgm:spPr/>
    </dgm:pt>
    <dgm:pt modelId="{AF0C779C-F15C-48B5-8C80-0F340A70334B}" type="pres">
      <dgm:prSet presAssocID="{ED5864B9-F1D3-40C2-ADA3-C7A613C1A3C9}" presName="sibTrans" presStyleLbl="sibTrans2D1" presStyleIdx="2" presStyleCnt="3"/>
      <dgm:spPr/>
    </dgm:pt>
    <dgm:pt modelId="{994A0A25-DF65-443B-A1D5-B04BD7335521}" type="pres">
      <dgm:prSet presAssocID="{ED5864B9-F1D3-40C2-ADA3-C7A613C1A3C9}" presName="spacerR" presStyleCnt="0"/>
      <dgm:spPr/>
    </dgm:pt>
    <dgm:pt modelId="{4E0536F6-5AD5-497D-B518-C580BCE9C024}" type="pres">
      <dgm:prSet presAssocID="{7E07C81A-5197-4B3A-8CA1-D0FE1BA050B2}" presName="node" presStyleLbl="node1" presStyleIdx="3" presStyleCnt="4">
        <dgm:presLayoutVars>
          <dgm:bulletEnabled val="1"/>
        </dgm:presLayoutVars>
      </dgm:prSet>
      <dgm:spPr/>
    </dgm:pt>
  </dgm:ptLst>
  <dgm:cxnLst>
    <dgm:cxn modelId="{FF222C1A-9824-40DD-8593-581237A9640D}" type="presOf" srcId="{7E07C81A-5197-4B3A-8CA1-D0FE1BA050B2}" destId="{4E0536F6-5AD5-497D-B518-C580BCE9C024}" srcOrd="0" destOrd="0" presId="urn:microsoft.com/office/officeart/2005/8/layout/equation1"/>
    <dgm:cxn modelId="{ADF92228-4612-4B0B-AFF2-85698CD93003}" type="presOf" srcId="{B200D7EA-BDB6-432D-B4AE-E24321E544A2}" destId="{ECB00CED-1097-45AA-81CA-5698DA814B5F}" srcOrd="0" destOrd="0" presId="urn:microsoft.com/office/officeart/2005/8/layout/equation1"/>
    <dgm:cxn modelId="{AA97713A-E8D0-45E3-B259-2772C3C4CA74}" srcId="{52FAED5C-3F34-4696-B3BA-3025F624AB04}" destId="{7E07C81A-5197-4B3A-8CA1-D0FE1BA050B2}" srcOrd="3" destOrd="0" parTransId="{D0475AE3-0CBB-4B73-AF60-D08562E27DEB}" sibTransId="{7A1C4DB3-5656-496C-A8ED-50D2A32313DA}"/>
    <dgm:cxn modelId="{FDB3464A-2B4D-49B7-82F7-88263A071974}" type="presOf" srcId="{F5C2F619-C603-4252-9743-45EAB6E49457}" destId="{2CF3F7B3-9433-4FDB-BBF8-60A98567B447}" srcOrd="0" destOrd="0" presId="urn:microsoft.com/office/officeart/2005/8/layout/equation1"/>
    <dgm:cxn modelId="{F207CC4C-2D7B-402C-A2C4-DD3B4C2AB1EE}" type="presOf" srcId="{A17E1318-7DD4-464A-9809-DBA3E3113639}" destId="{4BA168D9-AEDC-42CE-905D-A042A3B1C36B}" srcOrd="0" destOrd="0" presId="urn:microsoft.com/office/officeart/2005/8/layout/equation1"/>
    <dgm:cxn modelId="{DAAB9C4F-594A-4ADA-987B-34B671E631F6}" type="presOf" srcId="{3E59B75F-7DBC-4992-A440-20B7C8021980}" destId="{9CF3536B-3A76-460B-BB5B-910F51CBB4F8}" srcOrd="0" destOrd="0" presId="urn:microsoft.com/office/officeart/2005/8/layout/equation1"/>
    <dgm:cxn modelId="{2802887B-9E6D-4806-BA62-F924169397C9}" type="presOf" srcId="{52FAED5C-3F34-4696-B3BA-3025F624AB04}" destId="{3C43623C-BBF0-4403-9609-7845CD2B3E7A}" srcOrd="0" destOrd="0" presId="urn:microsoft.com/office/officeart/2005/8/layout/equation1"/>
    <dgm:cxn modelId="{9B648981-3BCC-4B7F-8DC6-17D87DE458A3}" type="presOf" srcId="{CC61DB73-902A-4298-9F2E-F32E54852A25}" destId="{548A1A1B-3669-41D4-B36D-2EC72C4E2F3A}" srcOrd="0" destOrd="0" presId="urn:microsoft.com/office/officeart/2005/8/layout/equation1"/>
    <dgm:cxn modelId="{908FC39D-4BF1-485C-AC37-DFE02593F75B}" srcId="{52FAED5C-3F34-4696-B3BA-3025F624AB04}" destId="{A17E1318-7DD4-464A-9809-DBA3E3113639}" srcOrd="1" destOrd="0" parTransId="{C4571461-654A-4714-8706-5075DFCC2B22}" sibTransId="{B200D7EA-BDB6-432D-B4AE-E24321E544A2}"/>
    <dgm:cxn modelId="{BB84B2AC-EE2D-47DD-9323-5006D6673419}" srcId="{52FAED5C-3F34-4696-B3BA-3025F624AB04}" destId="{CC61DB73-902A-4298-9F2E-F32E54852A25}" srcOrd="0" destOrd="0" parTransId="{62E2FD26-59B7-4EE4-A816-1CAFA3C1900E}" sibTransId="{3E59B75F-7DBC-4992-A440-20B7C8021980}"/>
    <dgm:cxn modelId="{E72DE7B0-1DFD-45CD-905C-2B5A29D53488}" type="presOf" srcId="{ED5864B9-F1D3-40C2-ADA3-C7A613C1A3C9}" destId="{AF0C779C-F15C-48B5-8C80-0F340A70334B}" srcOrd="0" destOrd="0" presId="urn:microsoft.com/office/officeart/2005/8/layout/equation1"/>
    <dgm:cxn modelId="{D9BA29D6-0A74-4E50-9177-281D416247CE}" srcId="{52FAED5C-3F34-4696-B3BA-3025F624AB04}" destId="{F5C2F619-C603-4252-9743-45EAB6E49457}" srcOrd="2" destOrd="0" parTransId="{AD5F4D23-D001-4B3F-AC5A-14CFCBF14B3F}" sibTransId="{ED5864B9-F1D3-40C2-ADA3-C7A613C1A3C9}"/>
    <dgm:cxn modelId="{C425712D-348B-4E45-85F0-72C4C6B84916}" type="presParOf" srcId="{3C43623C-BBF0-4403-9609-7845CD2B3E7A}" destId="{548A1A1B-3669-41D4-B36D-2EC72C4E2F3A}" srcOrd="0" destOrd="0" presId="urn:microsoft.com/office/officeart/2005/8/layout/equation1"/>
    <dgm:cxn modelId="{41B84BC5-3BF2-4F5C-9D56-432D6AB167C7}" type="presParOf" srcId="{3C43623C-BBF0-4403-9609-7845CD2B3E7A}" destId="{E49C9E72-8CB3-460A-B5F2-430878FD6F00}" srcOrd="1" destOrd="0" presId="urn:microsoft.com/office/officeart/2005/8/layout/equation1"/>
    <dgm:cxn modelId="{56CEFC41-EE7A-41E0-8D06-DF29447526E2}" type="presParOf" srcId="{3C43623C-BBF0-4403-9609-7845CD2B3E7A}" destId="{9CF3536B-3A76-460B-BB5B-910F51CBB4F8}" srcOrd="2" destOrd="0" presId="urn:microsoft.com/office/officeart/2005/8/layout/equation1"/>
    <dgm:cxn modelId="{91D39F96-CE97-41E3-A774-34CBB4CCC7A0}" type="presParOf" srcId="{3C43623C-BBF0-4403-9609-7845CD2B3E7A}" destId="{91D1DDC1-3043-4735-87DE-65CCB24A21EB}" srcOrd="3" destOrd="0" presId="urn:microsoft.com/office/officeart/2005/8/layout/equation1"/>
    <dgm:cxn modelId="{9ABF14F2-731D-433E-A9BD-430FC7CF55A8}" type="presParOf" srcId="{3C43623C-BBF0-4403-9609-7845CD2B3E7A}" destId="{4BA168D9-AEDC-42CE-905D-A042A3B1C36B}" srcOrd="4" destOrd="0" presId="urn:microsoft.com/office/officeart/2005/8/layout/equation1"/>
    <dgm:cxn modelId="{C56A2AF3-A476-44D2-90E4-AE0C5393A855}" type="presParOf" srcId="{3C43623C-BBF0-4403-9609-7845CD2B3E7A}" destId="{BA20AFE0-C087-4333-822B-BC1C060B2E8F}" srcOrd="5" destOrd="0" presId="urn:microsoft.com/office/officeart/2005/8/layout/equation1"/>
    <dgm:cxn modelId="{77EDD2BA-8D44-4E9F-A71B-FDFDDF6E0E2D}" type="presParOf" srcId="{3C43623C-BBF0-4403-9609-7845CD2B3E7A}" destId="{ECB00CED-1097-45AA-81CA-5698DA814B5F}" srcOrd="6" destOrd="0" presId="urn:microsoft.com/office/officeart/2005/8/layout/equation1"/>
    <dgm:cxn modelId="{4C870BD6-C3D9-4EF4-A170-20E8162B8108}" type="presParOf" srcId="{3C43623C-BBF0-4403-9609-7845CD2B3E7A}" destId="{65983807-6E91-4C53-8E39-52D7BE88F91E}" srcOrd="7" destOrd="0" presId="urn:microsoft.com/office/officeart/2005/8/layout/equation1"/>
    <dgm:cxn modelId="{53524DF4-8B9B-4A36-A4E9-BDCFD91892D1}" type="presParOf" srcId="{3C43623C-BBF0-4403-9609-7845CD2B3E7A}" destId="{2CF3F7B3-9433-4FDB-BBF8-60A98567B447}" srcOrd="8" destOrd="0" presId="urn:microsoft.com/office/officeart/2005/8/layout/equation1"/>
    <dgm:cxn modelId="{EBF700EF-0CFD-4C65-A7F7-D573E03319E5}" type="presParOf" srcId="{3C43623C-BBF0-4403-9609-7845CD2B3E7A}" destId="{628436CB-DDB5-4A9A-A10D-680ACDC217B6}" srcOrd="9" destOrd="0" presId="urn:microsoft.com/office/officeart/2005/8/layout/equation1"/>
    <dgm:cxn modelId="{F063A471-9E54-44DF-8BBD-D4758FC82EB4}" type="presParOf" srcId="{3C43623C-BBF0-4403-9609-7845CD2B3E7A}" destId="{AF0C779C-F15C-48B5-8C80-0F340A70334B}" srcOrd="10" destOrd="0" presId="urn:microsoft.com/office/officeart/2005/8/layout/equation1"/>
    <dgm:cxn modelId="{16CB16AA-C488-418A-B810-86BC899B4D14}" type="presParOf" srcId="{3C43623C-BBF0-4403-9609-7845CD2B3E7A}" destId="{994A0A25-DF65-443B-A1D5-B04BD7335521}" srcOrd="11" destOrd="0" presId="urn:microsoft.com/office/officeart/2005/8/layout/equation1"/>
    <dgm:cxn modelId="{22946BA1-AE78-43F9-96E8-8184E6F3B5BB}" type="presParOf" srcId="{3C43623C-BBF0-4403-9609-7845CD2B3E7A}" destId="{4E0536F6-5AD5-497D-B518-C580BCE9C024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185D6-EBA6-4BF5-9899-0D53BB68A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9D089-ECA5-413B-A62F-D2F717A9015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l-GR" sz="4000" b="1" dirty="0">
              <a:solidFill>
                <a:srgbClr val="C00000"/>
              </a:solidFill>
            </a:rPr>
            <a:t>&gt; 50%</a:t>
          </a:r>
        </a:p>
        <a:p>
          <a:pPr algn="ctr" rtl="0"/>
          <a:r>
            <a:rPr lang="el-GR" sz="2800" b="1" dirty="0"/>
            <a:t>των Πρωτοπαθών Αντισωματικών Ανεπαρκειών </a:t>
          </a:r>
        </a:p>
        <a:p>
          <a:pPr algn="ctr" rtl="0"/>
          <a:r>
            <a:rPr lang="el-GR" sz="4000" b="1" dirty="0">
              <a:solidFill>
                <a:srgbClr val="C00000"/>
              </a:solidFill>
            </a:rPr>
            <a:t>διαγιγνώσκεται στην ενήλικη ζωή</a:t>
          </a:r>
        </a:p>
      </dgm:t>
    </dgm:pt>
    <dgm:pt modelId="{1BD081F1-E1A2-4449-AE1D-BB003ADE978A}" type="parTrans" cxnId="{ED153484-6D61-4E36-A666-BC48A3969FB1}">
      <dgm:prSet/>
      <dgm:spPr/>
      <dgm:t>
        <a:bodyPr/>
        <a:lstStyle/>
        <a:p>
          <a:endParaRPr lang="en-US" sz="1600" b="1"/>
        </a:p>
      </dgm:t>
    </dgm:pt>
    <dgm:pt modelId="{C68B1ABE-9A82-428B-846C-77139ED418CD}" type="sibTrans" cxnId="{ED153484-6D61-4E36-A666-BC48A3969FB1}">
      <dgm:prSet/>
      <dgm:spPr/>
      <dgm:t>
        <a:bodyPr/>
        <a:lstStyle/>
        <a:p>
          <a:endParaRPr lang="en-US" sz="1600" b="1"/>
        </a:p>
      </dgm:t>
    </dgm:pt>
    <dgm:pt modelId="{9BEB791C-3BC4-494F-9EEB-2A896F9BFF6B}" type="pres">
      <dgm:prSet presAssocID="{4BA185D6-EBA6-4BF5-9899-0D53BB68ABB8}" presName="linear" presStyleCnt="0">
        <dgm:presLayoutVars>
          <dgm:animLvl val="lvl"/>
          <dgm:resizeHandles val="exact"/>
        </dgm:presLayoutVars>
      </dgm:prSet>
      <dgm:spPr/>
    </dgm:pt>
    <dgm:pt modelId="{97148661-52E1-45BE-8346-B1E154EE9747}" type="pres">
      <dgm:prSet presAssocID="{5089D089-ECA5-413B-A62F-D2F717A9015E}" presName="parentText" presStyleLbl="node1" presStyleIdx="0" presStyleCnt="1" custLinFactNeighborX="-926" custLinFactNeighborY="-14868">
        <dgm:presLayoutVars>
          <dgm:chMax val="0"/>
          <dgm:bulletEnabled val="1"/>
        </dgm:presLayoutVars>
      </dgm:prSet>
      <dgm:spPr/>
    </dgm:pt>
  </dgm:ptLst>
  <dgm:cxnLst>
    <dgm:cxn modelId="{EA80AC68-BB15-4470-9237-337377F5DCAF}" type="presOf" srcId="{5089D089-ECA5-413B-A62F-D2F717A9015E}" destId="{97148661-52E1-45BE-8346-B1E154EE9747}" srcOrd="0" destOrd="0" presId="urn:microsoft.com/office/officeart/2005/8/layout/vList2"/>
    <dgm:cxn modelId="{ED153484-6D61-4E36-A666-BC48A3969FB1}" srcId="{4BA185D6-EBA6-4BF5-9899-0D53BB68ABB8}" destId="{5089D089-ECA5-413B-A62F-D2F717A9015E}" srcOrd="0" destOrd="0" parTransId="{1BD081F1-E1A2-4449-AE1D-BB003ADE978A}" sibTransId="{C68B1ABE-9A82-428B-846C-77139ED418CD}"/>
    <dgm:cxn modelId="{3D5BEA87-D341-4EDC-A42A-9EE8C7D6473D}" type="presOf" srcId="{4BA185D6-EBA6-4BF5-9899-0D53BB68ABB8}" destId="{9BEB791C-3BC4-494F-9EEB-2A896F9BFF6B}" srcOrd="0" destOrd="0" presId="urn:microsoft.com/office/officeart/2005/8/layout/vList2"/>
    <dgm:cxn modelId="{D7C4FF76-31C9-4EBE-B1E2-6DAE9EE097BC}" type="presParOf" srcId="{9BEB791C-3BC4-494F-9EEB-2A896F9BFF6B}" destId="{97148661-52E1-45BE-8346-B1E154EE97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010151-C87B-441C-8513-E16FE4832BA6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ACBCC6-8484-41A5-90C7-F94A5868CA8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4BACC6"/>
        </a:solidFill>
      </dgm:spPr>
      <dgm:t>
        <a:bodyPr/>
        <a:lstStyle/>
        <a:p>
          <a:pPr rtl="0"/>
          <a:r>
            <a:rPr lang="el-GR" b="1" dirty="0">
              <a:solidFill>
                <a:schemeClr val="bg1"/>
              </a:solidFill>
            </a:rPr>
            <a:t>Υποδιάγνωση στην παιδική ηλικία</a:t>
          </a:r>
          <a:endParaRPr lang="el-GR" dirty="0">
            <a:solidFill>
              <a:schemeClr val="bg1"/>
            </a:solidFill>
          </a:endParaRPr>
        </a:p>
      </dgm:t>
    </dgm:pt>
    <dgm:pt modelId="{3CDDEBD9-1898-424D-82FD-491468D39889}" type="parTrans" cxnId="{59271C73-863C-4EFD-806D-E8CAD268E17B}">
      <dgm:prSet/>
      <dgm:spPr/>
      <dgm:t>
        <a:bodyPr/>
        <a:lstStyle/>
        <a:p>
          <a:endParaRPr lang="en-US"/>
        </a:p>
      </dgm:t>
    </dgm:pt>
    <dgm:pt modelId="{641BD7F5-E8E0-4ADC-B83F-FE51519B9C66}" type="sibTrans" cxnId="{59271C73-863C-4EFD-806D-E8CAD268E17B}">
      <dgm:prSet/>
      <dgm:spPr/>
      <dgm:t>
        <a:bodyPr/>
        <a:lstStyle/>
        <a:p>
          <a:endParaRPr lang="en-US"/>
        </a:p>
      </dgm:t>
    </dgm:pt>
    <dgm:pt modelId="{B1069226-5DB6-4D8C-99C3-59D8A83C4FE9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el-GR" b="1" dirty="0">
              <a:solidFill>
                <a:schemeClr val="bg1"/>
              </a:solidFill>
            </a:rPr>
            <a:t>Κλινική πρωτοεμφάνιση στην ενήλικο ζωή</a:t>
          </a:r>
          <a:endParaRPr lang="el-GR" dirty="0">
            <a:solidFill>
              <a:schemeClr val="bg1"/>
            </a:solidFill>
          </a:endParaRPr>
        </a:p>
      </dgm:t>
    </dgm:pt>
    <dgm:pt modelId="{8A27AA17-98EA-487F-92AD-635D87894E4C}" type="parTrans" cxnId="{A93ED065-C77F-4861-8286-53E0AD8A77ED}">
      <dgm:prSet/>
      <dgm:spPr/>
      <dgm:t>
        <a:bodyPr/>
        <a:lstStyle/>
        <a:p>
          <a:endParaRPr lang="en-US"/>
        </a:p>
      </dgm:t>
    </dgm:pt>
    <dgm:pt modelId="{954209FA-10FE-4C40-9CDC-D899058C5B56}" type="sibTrans" cxnId="{A93ED065-C77F-4861-8286-53E0AD8A77ED}">
      <dgm:prSet/>
      <dgm:spPr/>
      <dgm:t>
        <a:bodyPr/>
        <a:lstStyle/>
        <a:p>
          <a:endParaRPr lang="en-US"/>
        </a:p>
      </dgm:t>
    </dgm:pt>
    <dgm:pt modelId="{B6DA98D6-6DF3-48A6-BBA8-61246D9F6F4A}" type="pres">
      <dgm:prSet presAssocID="{86010151-C87B-441C-8513-E16FE4832BA6}" presName="Name0" presStyleCnt="0">
        <dgm:presLayoutVars>
          <dgm:dir/>
          <dgm:resizeHandles val="exact"/>
        </dgm:presLayoutVars>
      </dgm:prSet>
      <dgm:spPr/>
    </dgm:pt>
    <dgm:pt modelId="{C2FD8A23-EDF2-4837-9EFE-6E2C1A0030E5}" type="pres">
      <dgm:prSet presAssocID="{86010151-C87B-441C-8513-E16FE4832BA6}" presName="arrow" presStyleLbl="bgShp" presStyleIdx="0" presStyleCnt="1"/>
      <dgm:spPr/>
    </dgm:pt>
    <dgm:pt modelId="{538D94F6-7B8F-43C0-84C1-B54FCAF97E63}" type="pres">
      <dgm:prSet presAssocID="{86010151-C87B-441C-8513-E16FE4832BA6}" presName="points" presStyleCnt="0"/>
      <dgm:spPr/>
    </dgm:pt>
    <dgm:pt modelId="{1FE3952E-5DC2-4EC5-8DBC-50B7571D9BF7}" type="pres">
      <dgm:prSet presAssocID="{67ACBCC6-8484-41A5-90C7-F94A5868CA82}" presName="compositeA" presStyleCnt="0"/>
      <dgm:spPr/>
    </dgm:pt>
    <dgm:pt modelId="{233A114E-6480-4597-BA5C-CA38FE52047B}" type="pres">
      <dgm:prSet presAssocID="{67ACBCC6-8484-41A5-90C7-F94A5868CA82}" presName="textA" presStyleLbl="revTx" presStyleIdx="0" presStyleCnt="2">
        <dgm:presLayoutVars>
          <dgm:bulletEnabled val="1"/>
        </dgm:presLayoutVars>
      </dgm:prSet>
      <dgm:spPr/>
    </dgm:pt>
    <dgm:pt modelId="{D83C43CB-B0F8-42F0-890B-261DDCD8DC3B}" type="pres">
      <dgm:prSet presAssocID="{67ACBCC6-8484-41A5-90C7-F94A5868CA82}" presName="circleA" presStyleLbl="node1" presStyleIdx="0" presStyleCnt="2"/>
      <dgm:spPr/>
    </dgm:pt>
    <dgm:pt modelId="{44F4330F-5F28-47F3-BC37-19B52D1583F3}" type="pres">
      <dgm:prSet presAssocID="{67ACBCC6-8484-41A5-90C7-F94A5868CA82}" presName="spaceA" presStyleCnt="0"/>
      <dgm:spPr/>
    </dgm:pt>
    <dgm:pt modelId="{7C28C26F-6963-4203-A34D-5097E7DCD1FB}" type="pres">
      <dgm:prSet presAssocID="{641BD7F5-E8E0-4ADC-B83F-FE51519B9C66}" presName="space" presStyleCnt="0"/>
      <dgm:spPr/>
    </dgm:pt>
    <dgm:pt modelId="{B00558A8-AF50-4458-A28D-DEF30711569B}" type="pres">
      <dgm:prSet presAssocID="{B1069226-5DB6-4D8C-99C3-59D8A83C4FE9}" presName="compositeB" presStyleCnt="0"/>
      <dgm:spPr/>
    </dgm:pt>
    <dgm:pt modelId="{B3A8E523-7AB3-490C-9D97-AAB747568CC4}" type="pres">
      <dgm:prSet presAssocID="{B1069226-5DB6-4D8C-99C3-59D8A83C4FE9}" presName="textB" presStyleLbl="revTx" presStyleIdx="1" presStyleCnt="2">
        <dgm:presLayoutVars>
          <dgm:bulletEnabled val="1"/>
        </dgm:presLayoutVars>
      </dgm:prSet>
      <dgm:spPr/>
    </dgm:pt>
    <dgm:pt modelId="{20C9A517-7CDE-4397-8107-447E6EF3FCCD}" type="pres">
      <dgm:prSet presAssocID="{B1069226-5DB6-4D8C-99C3-59D8A83C4FE9}" presName="circleB" presStyleLbl="node1" presStyleIdx="1" presStyleCnt="2"/>
      <dgm:spPr>
        <a:solidFill>
          <a:srgbClr val="C00000"/>
        </a:solidFill>
      </dgm:spPr>
    </dgm:pt>
    <dgm:pt modelId="{D2A3BE87-31A6-43F9-9EF9-8DBF78EB312A}" type="pres">
      <dgm:prSet presAssocID="{B1069226-5DB6-4D8C-99C3-59D8A83C4FE9}" presName="spaceB" presStyleCnt="0"/>
      <dgm:spPr/>
    </dgm:pt>
  </dgm:ptLst>
  <dgm:cxnLst>
    <dgm:cxn modelId="{5DE2A830-FCB6-4F4A-B656-DAEB3B5DE5F2}" type="presOf" srcId="{67ACBCC6-8484-41A5-90C7-F94A5868CA82}" destId="{233A114E-6480-4597-BA5C-CA38FE52047B}" srcOrd="0" destOrd="0" presId="urn:microsoft.com/office/officeart/2005/8/layout/hProcess11"/>
    <dgm:cxn modelId="{EE33D231-CA9A-4DB0-863A-C116034BCB1F}" type="presOf" srcId="{B1069226-5DB6-4D8C-99C3-59D8A83C4FE9}" destId="{B3A8E523-7AB3-490C-9D97-AAB747568CC4}" srcOrd="0" destOrd="0" presId="urn:microsoft.com/office/officeart/2005/8/layout/hProcess11"/>
    <dgm:cxn modelId="{A93ED065-C77F-4861-8286-53E0AD8A77ED}" srcId="{86010151-C87B-441C-8513-E16FE4832BA6}" destId="{B1069226-5DB6-4D8C-99C3-59D8A83C4FE9}" srcOrd="1" destOrd="0" parTransId="{8A27AA17-98EA-487F-92AD-635D87894E4C}" sibTransId="{954209FA-10FE-4C40-9CDC-D899058C5B56}"/>
    <dgm:cxn modelId="{59271C73-863C-4EFD-806D-E8CAD268E17B}" srcId="{86010151-C87B-441C-8513-E16FE4832BA6}" destId="{67ACBCC6-8484-41A5-90C7-F94A5868CA82}" srcOrd="0" destOrd="0" parTransId="{3CDDEBD9-1898-424D-82FD-491468D39889}" sibTransId="{641BD7F5-E8E0-4ADC-B83F-FE51519B9C66}"/>
    <dgm:cxn modelId="{8687E57E-9C78-43C0-A67E-FF34EAF4087E}" type="presOf" srcId="{86010151-C87B-441C-8513-E16FE4832BA6}" destId="{B6DA98D6-6DF3-48A6-BBA8-61246D9F6F4A}" srcOrd="0" destOrd="0" presId="urn:microsoft.com/office/officeart/2005/8/layout/hProcess11"/>
    <dgm:cxn modelId="{FFA232B0-5996-4FF2-8D4B-FF9734BF8274}" type="presParOf" srcId="{B6DA98D6-6DF3-48A6-BBA8-61246D9F6F4A}" destId="{C2FD8A23-EDF2-4837-9EFE-6E2C1A0030E5}" srcOrd="0" destOrd="0" presId="urn:microsoft.com/office/officeart/2005/8/layout/hProcess11"/>
    <dgm:cxn modelId="{D529F7DF-6C2C-452D-AF8B-69A42C6F4BE3}" type="presParOf" srcId="{B6DA98D6-6DF3-48A6-BBA8-61246D9F6F4A}" destId="{538D94F6-7B8F-43C0-84C1-B54FCAF97E63}" srcOrd="1" destOrd="0" presId="urn:microsoft.com/office/officeart/2005/8/layout/hProcess11"/>
    <dgm:cxn modelId="{98FB8629-D3D6-412D-A823-142E230ADA79}" type="presParOf" srcId="{538D94F6-7B8F-43C0-84C1-B54FCAF97E63}" destId="{1FE3952E-5DC2-4EC5-8DBC-50B7571D9BF7}" srcOrd="0" destOrd="0" presId="urn:microsoft.com/office/officeart/2005/8/layout/hProcess11"/>
    <dgm:cxn modelId="{985F13E8-1BF9-4B1C-8F63-32A8D42FA278}" type="presParOf" srcId="{1FE3952E-5DC2-4EC5-8DBC-50B7571D9BF7}" destId="{233A114E-6480-4597-BA5C-CA38FE52047B}" srcOrd="0" destOrd="0" presId="urn:microsoft.com/office/officeart/2005/8/layout/hProcess11"/>
    <dgm:cxn modelId="{FA77C87E-D971-408B-986D-9D32E52E4A4F}" type="presParOf" srcId="{1FE3952E-5DC2-4EC5-8DBC-50B7571D9BF7}" destId="{D83C43CB-B0F8-42F0-890B-261DDCD8DC3B}" srcOrd="1" destOrd="0" presId="urn:microsoft.com/office/officeart/2005/8/layout/hProcess11"/>
    <dgm:cxn modelId="{9AB2B3BA-498F-4AA4-B0B1-EA256F3B0AAC}" type="presParOf" srcId="{1FE3952E-5DC2-4EC5-8DBC-50B7571D9BF7}" destId="{44F4330F-5F28-47F3-BC37-19B52D1583F3}" srcOrd="2" destOrd="0" presId="urn:microsoft.com/office/officeart/2005/8/layout/hProcess11"/>
    <dgm:cxn modelId="{980AE16D-492D-4DE6-972A-E454BFC7841C}" type="presParOf" srcId="{538D94F6-7B8F-43C0-84C1-B54FCAF97E63}" destId="{7C28C26F-6963-4203-A34D-5097E7DCD1FB}" srcOrd="1" destOrd="0" presId="urn:microsoft.com/office/officeart/2005/8/layout/hProcess11"/>
    <dgm:cxn modelId="{D8BCD93E-31E2-4318-9317-B8CA516EAA5A}" type="presParOf" srcId="{538D94F6-7B8F-43C0-84C1-B54FCAF97E63}" destId="{B00558A8-AF50-4458-A28D-DEF30711569B}" srcOrd="2" destOrd="0" presId="urn:microsoft.com/office/officeart/2005/8/layout/hProcess11"/>
    <dgm:cxn modelId="{149DFEAC-FE5B-454F-AE40-2EE5A20FB073}" type="presParOf" srcId="{B00558A8-AF50-4458-A28D-DEF30711569B}" destId="{B3A8E523-7AB3-490C-9D97-AAB747568CC4}" srcOrd="0" destOrd="0" presId="urn:microsoft.com/office/officeart/2005/8/layout/hProcess11"/>
    <dgm:cxn modelId="{71135564-9697-49C4-8999-61E8963343F8}" type="presParOf" srcId="{B00558A8-AF50-4458-A28D-DEF30711569B}" destId="{20C9A517-7CDE-4397-8107-447E6EF3FCCD}" srcOrd="1" destOrd="0" presId="urn:microsoft.com/office/officeart/2005/8/layout/hProcess11"/>
    <dgm:cxn modelId="{96CFA7FF-625E-4991-B02A-84F1920A2F10}" type="presParOf" srcId="{B00558A8-AF50-4458-A28D-DEF30711569B}" destId="{D2A3BE87-31A6-43F9-9EF9-8DBF78EB312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0E830F-114F-4560-950B-11D8304F88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DC933EA-EE81-4907-ADF5-0C512A176471}">
      <dgm:prSet custT="1"/>
      <dgm:spPr/>
      <dgm:t>
        <a:bodyPr/>
        <a:lstStyle/>
        <a:p>
          <a:pPr rtl="0"/>
          <a:r>
            <a:rPr lang="el-GR" sz="3200" b="1" dirty="0"/>
            <a:t>Με ↓ </a:t>
          </a:r>
          <a:r>
            <a:rPr lang="el-GR" sz="3200" b="1" dirty="0" err="1"/>
            <a:t>ανοσοσφαιρίνες</a:t>
          </a:r>
          <a:r>
            <a:rPr lang="el-GR" sz="3200" b="1" dirty="0"/>
            <a:t> ορού</a:t>
          </a:r>
        </a:p>
      </dgm:t>
    </dgm:pt>
    <dgm:pt modelId="{8E096B05-7CC5-4FAF-B9E9-78526ED319A8}" type="parTrans" cxnId="{E42DD490-9A33-446B-AFF0-545B811C76E2}">
      <dgm:prSet/>
      <dgm:spPr/>
      <dgm:t>
        <a:bodyPr/>
        <a:lstStyle/>
        <a:p>
          <a:endParaRPr lang="el-GR"/>
        </a:p>
      </dgm:t>
    </dgm:pt>
    <dgm:pt modelId="{2B322D2C-0922-4EED-8919-692A5217C8A6}" type="sibTrans" cxnId="{E42DD490-9A33-446B-AFF0-545B811C76E2}">
      <dgm:prSet/>
      <dgm:spPr/>
      <dgm:t>
        <a:bodyPr/>
        <a:lstStyle/>
        <a:p>
          <a:endParaRPr lang="el-GR"/>
        </a:p>
      </dgm:t>
    </dgm:pt>
    <dgm:pt modelId="{FB9A7921-C6A5-4E10-B130-2FC51E9685E3}">
      <dgm:prSet/>
      <dgm:spPr/>
      <dgm:t>
        <a:bodyPr/>
        <a:lstStyle/>
        <a:p>
          <a:pPr rtl="0"/>
          <a:r>
            <a:rPr lang="el-GR" b="1" dirty="0"/>
            <a:t>Κοινή ποικίλη ανοσοανεπάρκεια                               </a:t>
          </a:r>
          <a:r>
            <a:rPr lang="en-US" dirty="0"/>
            <a:t>Common Variable Immunodeficiency (CVID)</a:t>
          </a:r>
          <a:endParaRPr lang="el-GR" dirty="0"/>
        </a:p>
      </dgm:t>
    </dgm:pt>
    <dgm:pt modelId="{8A2373D6-3D67-40B3-B30D-799FEE47637C}" type="parTrans" cxnId="{286847D6-93CC-477D-BE9C-76091064F2DF}">
      <dgm:prSet/>
      <dgm:spPr/>
      <dgm:t>
        <a:bodyPr/>
        <a:lstStyle/>
        <a:p>
          <a:endParaRPr lang="el-GR"/>
        </a:p>
      </dgm:t>
    </dgm:pt>
    <dgm:pt modelId="{91B4891A-85B4-4592-B4FA-4EB9EB8DC5CC}" type="sibTrans" cxnId="{286847D6-93CC-477D-BE9C-76091064F2DF}">
      <dgm:prSet/>
      <dgm:spPr/>
      <dgm:t>
        <a:bodyPr/>
        <a:lstStyle/>
        <a:p>
          <a:endParaRPr lang="el-GR"/>
        </a:p>
      </dgm:t>
    </dgm:pt>
    <dgm:pt modelId="{1906D281-AA4A-4176-99D0-0801C10AE111}">
      <dgm:prSet/>
      <dgm:spPr/>
      <dgm:t>
        <a:bodyPr/>
        <a:lstStyle/>
        <a:p>
          <a:pPr rtl="0"/>
          <a:endParaRPr lang="en-US" dirty="0"/>
        </a:p>
      </dgm:t>
    </dgm:pt>
    <dgm:pt modelId="{B8445956-9360-4335-AC77-5DF912494DB5}" type="parTrans" cxnId="{ED6A0E9C-DCF6-4652-A939-9CDE1E30FDCD}">
      <dgm:prSet/>
      <dgm:spPr/>
      <dgm:t>
        <a:bodyPr/>
        <a:lstStyle/>
        <a:p>
          <a:endParaRPr lang="el-GR"/>
        </a:p>
      </dgm:t>
    </dgm:pt>
    <dgm:pt modelId="{C5C75C65-B95F-4651-8878-075C768878B5}" type="sibTrans" cxnId="{ED6A0E9C-DCF6-4652-A939-9CDE1E30FDCD}">
      <dgm:prSet/>
      <dgm:spPr/>
      <dgm:t>
        <a:bodyPr/>
        <a:lstStyle/>
        <a:p>
          <a:endParaRPr lang="el-GR"/>
        </a:p>
      </dgm:t>
    </dgm:pt>
    <dgm:pt modelId="{F6515F9C-A788-4E57-A5D2-AFC5B446AE23}">
      <dgm:prSet/>
      <dgm:spPr/>
      <dgm:t>
        <a:bodyPr/>
        <a:lstStyle/>
        <a:p>
          <a:pPr rtl="0"/>
          <a:r>
            <a:rPr lang="el-GR" b="1" dirty="0"/>
            <a:t>Εκλεκτική </a:t>
          </a:r>
          <a:r>
            <a:rPr lang="en-US" b="1" dirty="0" err="1"/>
            <a:t>IgA</a:t>
          </a:r>
          <a:r>
            <a:rPr lang="en-US" b="1" dirty="0"/>
            <a:t> </a:t>
          </a:r>
          <a:r>
            <a:rPr lang="el-GR" b="1" dirty="0"/>
            <a:t>ανεπάρκεια</a:t>
          </a:r>
          <a:r>
            <a:rPr lang="en-US" dirty="0"/>
            <a:t> </a:t>
          </a:r>
          <a:r>
            <a:rPr lang="el-GR" dirty="0"/>
            <a:t>                                     </a:t>
          </a:r>
          <a:r>
            <a:rPr lang="en-US" dirty="0"/>
            <a:t>Selective </a:t>
          </a:r>
          <a:r>
            <a:rPr lang="en-US" dirty="0" err="1"/>
            <a:t>IgA</a:t>
          </a:r>
          <a:r>
            <a:rPr lang="en-US" dirty="0"/>
            <a:t> deficiency (</a:t>
          </a:r>
          <a:r>
            <a:rPr lang="en-US" dirty="0" err="1"/>
            <a:t>sIgAD</a:t>
          </a:r>
          <a:r>
            <a:rPr lang="en-US" dirty="0"/>
            <a:t>)</a:t>
          </a:r>
        </a:p>
      </dgm:t>
    </dgm:pt>
    <dgm:pt modelId="{D83CD6B9-ABA4-457E-A41B-16383714C7AD}" type="parTrans" cxnId="{19A2C95B-EFDA-4DC1-B90C-0239F90CF56F}">
      <dgm:prSet/>
      <dgm:spPr/>
      <dgm:t>
        <a:bodyPr/>
        <a:lstStyle/>
        <a:p>
          <a:endParaRPr lang="el-GR"/>
        </a:p>
      </dgm:t>
    </dgm:pt>
    <dgm:pt modelId="{D11222CE-B06F-4CE5-AF30-E50DD0F92ECA}" type="sibTrans" cxnId="{19A2C95B-EFDA-4DC1-B90C-0239F90CF56F}">
      <dgm:prSet/>
      <dgm:spPr/>
      <dgm:t>
        <a:bodyPr/>
        <a:lstStyle/>
        <a:p>
          <a:endParaRPr lang="el-GR"/>
        </a:p>
      </dgm:t>
    </dgm:pt>
    <dgm:pt modelId="{E88B2C47-F169-4519-9CE8-704AB999E6FC}">
      <dgm:prSet/>
      <dgm:spPr/>
      <dgm:t>
        <a:bodyPr/>
        <a:lstStyle/>
        <a:p>
          <a:pPr rtl="0"/>
          <a:endParaRPr lang="el-GR" dirty="0"/>
        </a:p>
      </dgm:t>
    </dgm:pt>
    <dgm:pt modelId="{E29DB8D2-1EFB-42C9-BC9D-CDB040E106A9}" type="parTrans" cxnId="{A9FB6245-9638-43AE-B9BA-0CADE35BF5E3}">
      <dgm:prSet/>
      <dgm:spPr/>
      <dgm:t>
        <a:bodyPr/>
        <a:lstStyle/>
        <a:p>
          <a:endParaRPr lang="el-GR"/>
        </a:p>
      </dgm:t>
    </dgm:pt>
    <dgm:pt modelId="{57B98F45-D51C-4E38-8B61-9E715F3FCD9F}" type="sibTrans" cxnId="{A9FB6245-9638-43AE-B9BA-0CADE35BF5E3}">
      <dgm:prSet/>
      <dgm:spPr/>
      <dgm:t>
        <a:bodyPr/>
        <a:lstStyle/>
        <a:p>
          <a:endParaRPr lang="el-GR"/>
        </a:p>
      </dgm:t>
    </dgm:pt>
    <dgm:pt modelId="{93EFD29D-8790-4CC1-ABE7-6E4B03FCCD31}">
      <dgm:prSet/>
      <dgm:spPr/>
      <dgm:t>
        <a:bodyPr/>
        <a:lstStyle/>
        <a:p>
          <a:pPr rtl="0"/>
          <a:r>
            <a:rPr lang="el-GR" b="1" dirty="0"/>
            <a:t>Εκλεκτικές ανεπάρκειες των συνδυασμών που ευθύνονται για τη μεταστροφή των υποτάξεων των ανοσοσφαιρινών                                                        </a:t>
          </a:r>
          <a:r>
            <a:rPr lang="el-GR" dirty="0"/>
            <a:t>(πρώην δυσγαμμασφαιριναιμίες /υπέρ </a:t>
          </a:r>
          <a:r>
            <a:rPr lang="en-US" dirty="0"/>
            <a:t>IgM </a:t>
          </a:r>
          <a:r>
            <a:rPr lang="el-GR" dirty="0"/>
            <a:t>σύνδρομο)</a:t>
          </a:r>
          <a:endParaRPr lang="en-US" dirty="0"/>
        </a:p>
      </dgm:t>
    </dgm:pt>
    <dgm:pt modelId="{F014099C-517F-43BB-8434-A86566C27ED6}" type="parTrans" cxnId="{DF773BC7-0A75-44A5-8270-59A0D557B328}">
      <dgm:prSet/>
      <dgm:spPr/>
      <dgm:t>
        <a:bodyPr/>
        <a:lstStyle/>
        <a:p>
          <a:endParaRPr lang="el-GR"/>
        </a:p>
      </dgm:t>
    </dgm:pt>
    <dgm:pt modelId="{3157BA9F-0F82-4386-BE08-EF4BAB8555E1}" type="sibTrans" cxnId="{DF773BC7-0A75-44A5-8270-59A0D557B328}">
      <dgm:prSet/>
      <dgm:spPr/>
      <dgm:t>
        <a:bodyPr/>
        <a:lstStyle/>
        <a:p>
          <a:endParaRPr lang="el-GR"/>
        </a:p>
      </dgm:t>
    </dgm:pt>
    <dgm:pt modelId="{81F59826-347E-469D-B2A2-2063FF91C49E}">
      <dgm:prSet/>
      <dgm:spPr/>
      <dgm:t>
        <a:bodyPr/>
        <a:lstStyle/>
        <a:p>
          <a:pPr rtl="0"/>
          <a:endParaRPr lang="el-GR" dirty="0"/>
        </a:p>
      </dgm:t>
    </dgm:pt>
    <dgm:pt modelId="{9FEB4960-E5AF-4A32-8A0B-2CD91ADE69F8}" type="parTrans" cxnId="{3D84BDA8-D0EC-4D09-BBBF-8E5AF45DECE0}">
      <dgm:prSet/>
      <dgm:spPr/>
      <dgm:t>
        <a:bodyPr/>
        <a:lstStyle/>
        <a:p>
          <a:endParaRPr lang="el-GR"/>
        </a:p>
      </dgm:t>
    </dgm:pt>
    <dgm:pt modelId="{1AC888A3-3D42-4FA7-8046-440058C5DAA4}" type="sibTrans" cxnId="{3D84BDA8-D0EC-4D09-BBBF-8E5AF45DECE0}">
      <dgm:prSet/>
      <dgm:spPr/>
      <dgm:t>
        <a:bodyPr/>
        <a:lstStyle/>
        <a:p>
          <a:endParaRPr lang="el-GR"/>
        </a:p>
      </dgm:t>
    </dgm:pt>
    <dgm:pt modelId="{9AC6571F-2A62-40E4-A865-24B77805D71D}">
      <dgm:prSet/>
      <dgm:spPr/>
      <dgm:t>
        <a:bodyPr/>
        <a:lstStyle/>
        <a:p>
          <a:pPr rtl="0"/>
          <a:r>
            <a:rPr lang="el-GR" b="1"/>
            <a:t>Φυλοσύνδετη αγαμμασφαιριναιμία </a:t>
          </a:r>
          <a:r>
            <a:rPr lang="el-GR"/>
            <a:t>(νόσος </a:t>
          </a:r>
          <a:r>
            <a:rPr lang="en-US"/>
            <a:t>Bruton</a:t>
          </a:r>
          <a:r>
            <a:rPr lang="el-GR"/>
            <a:t>)</a:t>
          </a:r>
          <a:endParaRPr lang="el-GR" dirty="0"/>
        </a:p>
      </dgm:t>
    </dgm:pt>
    <dgm:pt modelId="{D6F00C0D-435A-4F03-8933-F75DAD409C26}" type="parTrans" cxnId="{9D80D4E8-E97D-49D4-816E-0A94D73ADF06}">
      <dgm:prSet/>
      <dgm:spPr/>
      <dgm:t>
        <a:bodyPr/>
        <a:lstStyle/>
        <a:p>
          <a:endParaRPr lang="el-GR"/>
        </a:p>
      </dgm:t>
    </dgm:pt>
    <dgm:pt modelId="{EF5304FD-D156-4717-9F4F-E9D11C9AB552}" type="sibTrans" cxnId="{9D80D4E8-E97D-49D4-816E-0A94D73ADF06}">
      <dgm:prSet/>
      <dgm:spPr/>
      <dgm:t>
        <a:bodyPr/>
        <a:lstStyle/>
        <a:p>
          <a:endParaRPr lang="el-GR"/>
        </a:p>
      </dgm:t>
    </dgm:pt>
    <dgm:pt modelId="{3CA3522C-1D41-48FA-A58B-1F7D31C81C6F}" type="pres">
      <dgm:prSet presAssocID="{960E830F-114F-4560-950B-11D8304F88FC}" presName="linear" presStyleCnt="0">
        <dgm:presLayoutVars>
          <dgm:dir/>
          <dgm:animLvl val="lvl"/>
          <dgm:resizeHandles val="exact"/>
        </dgm:presLayoutVars>
      </dgm:prSet>
      <dgm:spPr/>
    </dgm:pt>
    <dgm:pt modelId="{27264E1F-CA90-4706-9E8B-D1E8687F5E24}" type="pres">
      <dgm:prSet presAssocID="{8DC933EA-EE81-4907-ADF5-0C512A176471}" presName="parentLin" presStyleCnt="0"/>
      <dgm:spPr/>
    </dgm:pt>
    <dgm:pt modelId="{585736B6-85C1-4083-85E0-699798C888CC}" type="pres">
      <dgm:prSet presAssocID="{8DC933EA-EE81-4907-ADF5-0C512A176471}" presName="parentLeftMargin" presStyleLbl="node1" presStyleIdx="0" presStyleCnt="1"/>
      <dgm:spPr/>
    </dgm:pt>
    <dgm:pt modelId="{D52DE911-B5F7-4385-A292-631B621F0EA3}" type="pres">
      <dgm:prSet presAssocID="{8DC933EA-EE81-4907-ADF5-0C512A17647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90E0E6-EB16-4725-9AFA-03F2B4368E0E}" type="pres">
      <dgm:prSet presAssocID="{8DC933EA-EE81-4907-ADF5-0C512A176471}" presName="negativeSpace" presStyleCnt="0"/>
      <dgm:spPr/>
    </dgm:pt>
    <dgm:pt modelId="{55E201C2-A82C-4497-B5CA-1C37C12E348C}" type="pres">
      <dgm:prSet presAssocID="{8DC933EA-EE81-4907-ADF5-0C512A176471}" presName="childText" presStyleLbl="conFgAcc1" presStyleIdx="0" presStyleCnt="1" custLinFactNeighborY="29311">
        <dgm:presLayoutVars>
          <dgm:bulletEnabled val="1"/>
        </dgm:presLayoutVars>
      </dgm:prSet>
      <dgm:spPr/>
    </dgm:pt>
  </dgm:ptLst>
  <dgm:cxnLst>
    <dgm:cxn modelId="{19A2C95B-EFDA-4DC1-B90C-0239F90CF56F}" srcId="{8DC933EA-EE81-4907-ADF5-0C512A176471}" destId="{F6515F9C-A788-4E57-A5D2-AFC5B446AE23}" srcOrd="2" destOrd="0" parTransId="{D83CD6B9-ABA4-457E-A41B-16383714C7AD}" sibTransId="{D11222CE-B06F-4CE5-AF30-E50DD0F92ECA}"/>
    <dgm:cxn modelId="{B5806762-BFEF-42C4-AD54-1079AAF845A6}" type="presOf" srcId="{81F59826-347E-469D-B2A2-2063FF91C49E}" destId="{55E201C2-A82C-4497-B5CA-1C37C12E348C}" srcOrd="0" destOrd="5" presId="urn:microsoft.com/office/officeart/2005/8/layout/list1"/>
    <dgm:cxn modelId="{A9FB6245-9638-43AE-B9BA-0CADE35BF5E3}" srcId="{8DC933EA-EE81-4907-ADF5-0C512A176471}" destId="{E88B2C47-F169-4519-9CE8-704AB999E6FC}" srcOrd="3" destOrd="0" parTransId="{E29DB8D2-1EFB-42C9-BC9D-CDB040E106A9}" sibTransId="{57B98F45-D51C-4E38-8B61-9E715F3FCD9F}"/>
    <dgm:cxn modelId="{5181C267-3C7E-42BA-9BE5-A1E7E78F079E}" type="presOf" srcId="{FB9A7921-C6A5-4E10-B130-2FC51E9685E3}" destId="{55E201C2-A82C-4497-B5CA-1C37C12E348C}" srcOrd="0" destOrd="0" presId="urn:microsoft.com/office/officeart/2005/8/layout/list1"/>
    <dgm:cxn modelId="{653BE873-9D1C-47FE-AB94-4C3A64F5E80D}" type="presOf" srcId="{E88B2C47-F169-4519-9CE8-704AB999E6FC}" destId="{55E201C2-A82C-4497-B5CA-1C37C12E348C}" srcOrd="0" destOrd="3" presId="urn:microsoft.com/office/officeart/2005/8/layout/list1"/>
    <dgm:cxn modelId="{E42DD490-9A33-446B-AFF0-545B811C76E2}" srcId="{960E830F-114F-4560-950B-11D8304F88FC}" destId="{8DC933EA-EE81-4907-ADF5-0C512A176471}" srcOrd="0" destOrd="0" parTransId="{8E096B05-7CC5-4FAF-B9E9-78526ED319A8}" sibTransId="{2B322D2C-0922-4EED-8919-692A5217C8A6}"/>
    <dgm:cxn modelId="{ED6A0E9C-DCF6-4652-A939-9CDE1E30FDCD}" srcId="{8DC933EA-EE81-4907-ADF5-0C512A176471}" destId="{1906D281-AA4A-4176-99D0-0801C10AE111}" srcOrd="1" destOrd="0" parTransId="{B8445956-9360-4335-AC77-5DF912494DB5}" sibTransId="{C5C75C65-B95F-4651-8878-075C768878B5}"/>
    <dgm:cxn modelId="{F19944A7-2B3B-4070-B778-F5A740185DC5}" type="presOf" srcId="{8DC933EA-EE81-4907-ADF5-0C512A176471}" destId="{D52DE911-B5F7-4385-A292-631B621F0EA3}" srcOrd="1" destOrd="0" presId="urn:microsoft.com/office/officeart/2005/8/layout/list1"/>
    <dgm:cxn modelId="{3D84BDA8-D0EC-4D09-BBBF-8E5AF45DECE0}" srcId="{8DC933EA-EE81-4907-ADF5-0C512A176471}" destId="{81F59826-347E-469D-B2A2-2063FF91C49E}" srcOrd="5" destOrd="0" parTransId="{9FEB4960-E5AF-4A32-8A0B-2CD91ADE69F8}" sibTransId="{1AC888A3-3D42-4FA7-8046-440058C5DAA4}"/>
    <dgm:cxn modelId="{338724AA-AA24-4150-A72F-3101961635C8}" type="presOf" srcId="{8DC933EA-EE81-4907-ADF5-0C512A176471}" destId="{585736B6-85C1-4083-85E0-699798C888CC}" srcOrd="0" destOrd="0" presId="urn:microsoft.com/office/officeart/2005/8/layout/list1"/>
    <dgm:cxn modelId="{DF773BC7-0A75-44A5-8270-59A0D557B328}" srcId="{8DC933EA-EE81-4907-ADF5-0C512A176471}" destId="{93EFD29D-8790-4CC1-ABE7-6E4B03FCCD31}" srcOrd="4" destOrd="0" parTransId="{F014099C-517F-43BB-8434-A86566C27ED6}" sibTransId="{3157BA9F-0F82-4386-BE08-EF4BAB8555E1}"/>
    <dgm:cxn modelId="{C54D45CF-A642-41CB-9922-46E0C4AF24F5}" type="presOf" srcId="{93EFD29D-8790-4CC1-ABE7-6E4B03FCCD31}" destId="{55E201C2-A82C-4497-B5CA-1C37C12E348C}" srcOrd="0" destOrd="4" presId="urn:microsoft.com/office/officeart/2005/8/layout/list1"/>
    <dgm:cxn modelId="{741072D4-DC29-4B58-82BA-EF3A1CDC277E}" type="presOf" srcId="{9AC6571F-2A62-40E4-A865-24B77805D71D}" destId="{55E201C2-A82C-4497-B5CA-1C37C12E348C}" srcOrd="0" destOrd="6" presId="urn:microsoft.com/office/officeart/2005/8/layout/list1"/>
    <dgm:cxn modelId="{286847D6-93CC-477D-BE9C-76091064F2DF}" srcId="{8DC933EA-EE81-4907-ADF5-0C512A176471}" destId="{FB9A7921-C6A5-4E10-B130-2FC51E9685E3}" srcOrd="0" destOrd="0" parTransId="{8A2373D6-3D67-40B3-B30D-799FEE47637C}" sibTransId="{91B4891A-85B4-4592-B4FA-4EB9EB8DC5CC}"/>
    <dgm:cxn modelId="{F690E1D9-A13D-4ED7-8CF4-98F6C720D462}" type="presOf" srcId="{1906D281-AA4A-4176-99D0-0801C10AE111}" destId="{55E201C2-A82C-4497-B5CA-1C37C12E348C}" srcOrd="0" destOrd="1" presId="urn:microsoft.com/office/officeart/2005/8/layout/list1"/>
    <dgm:cxn modelId="{654042E8-52B9-41B5-98E0-E6D9E7D1C891}" type="presOf" srcId="{960E830F-114F-4560-950B-11D8304F88FC}" destId="{3CA3522C-1D41-48FA-A58B-1F7D31C81C6F}" srcOrd="0" destOrd="0" presId="urn:microsoft.com/office/officeart/2005/8/layout/list1"/>
    <dgm:cxn modelId="{9D80D4E8-E97D-49D4-816E-0A94D73ADF06}" srcId="{8DC933EA-EE81-4907-ADF5-0C512A176471}" destId="{9AC6571F-2A62-40E4-A865-24B77805D71D}" srcOrd="6" destOrd="0" parTransId="{D6F00C0D-435A-4F03-8933-F75DAD409C26}" sibTransId="{EF5304FD-D156-4717-9F4F-E9D11C9AB552}"/>
    <dgm:cxn modelId="{F22589F1-8D25-41AA-A37D-902D57BBCD1A}" type="presOf" srcId="{F6515F9C-A788-4E57-A5D2-AFC5B446AE23}" destId="{55E201C2-A82C-4497-B5CA-1C37C12E348C}" srcOrd="0" destOrd="2" presId="urn:microsoft.com/office/officeart/2005/8/layout/list1"/>
    <dgm:cxn modelId="{CBD549DE-181B-4732-A522-06DDA65AE7C7}" type="presParOf" srcId="{3CA3522C-1D41-48FA-A58B-1F7D31C81C6F}" destId="{27264E1F-CA90-4706-9E8B-D1E8687F5E24}" srcOrd="0" destOrd="0" presId="urn:microsoft.com/office/officeart/2005/8/layout/list1"/>
    <dgm:cxn modelId="{9594469D-1234-4B03-8919-953C903697CB}" type="presParOf" srcId="{27264E1F-CA90-4706-9E8B-D1E8687F5E24}" destId="{585736B6-85C1-4083-85E0-699798C888CC}" srcOrd="0" destOrd="0" presId="urn:microsoft.com/office/officeart/2005/8/layout/list1"/>
    <dgm:cxn modelId="{5652494A-2961-4502-A0F7-CB1CAB369BA4}" type="presParOf" srcId="{27264E1F-CA90-4706-9E8B-D1E8687F5E24}" destId="{D52DE911-B5F7-4385-A292-631B621F0EA3}" srcOrd="1" destOrd="0" presId="urn:microsoft.com/office/officeart/2005/8/layout/list1"/>
    <dgm:cxn modelId="{34B398DF-3848-4ABD-B155-1D67D6840F88}" type="presParOf" srcId="{3CA3522C-1D41-48FA-A58B-1F7D31C81C6F}" destId="{5490E0E6-EB16-4725-9AFA-03F2B4368E0E}" srcOrd="1" destOrd="0" presId="urn:microsoft.com/office/officeart/2005/8/layout/list1"/>
    <dgm:cxn modelId="{0593D1E7-4160-4854-8216-5F581E8DDBA3}" type="presParOf" srcId="{3CA3522C-1D41-48FA-A58B-1F7D31C81C6F}" destId="{55E201C2-A82C-4497-B5CA-1C37C12E348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EEE47B-0D9B-4788-B9CA-ECA2D8F4FA84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A0D2EFD8-4867-4B7E-8E45-D9DAF68912DF}">
      <dgm:prSet/>
      <dgm:spPr/>
      <dgm:t>
        <a:bodyPr/>
        <a:lstStyle/>
        <a:p>
          <a:pPr rtl="0"/>
          <a:r>
            <a:rPr lang="en-US" b="1" dirty="0"/>
            <a:t>1993</a:t>
          </a:r>
          <a:r>
            <a:rPr lang="el-GR" b="1" dirty="0"/>
            <a:t>:  </a:t>
          </a:r>
        </a:p>
      </dgm:t>
    </dgm:pt>
    <dgm:pt modelId="{2D0EBC09-AF94-4B96-A67A-E9B332872BE7}" type="parTrans" cxnId="{B95876A7-3185-45AD-98D8-3776BBD232F8}">
      <dgm:prSet/>
      <dgm:spPr/>
      <dgm:t>
        <a:bodyPr/>
        <a:lstStyle/>
        <a:p>
          <a:endParaRPr lang="el-GR"/>
        </a:p>
      </dgm:t>
    </dgm:pt>
    <dgm:pt modelId="{22A208E7-D90B-4C2D-8620-CB28D0CBEE3F}" type="sibTrans" cxnId="{B95876A7-3185-45AD-98D8-3776BBD232F8}">
      <dgm:prSet/>
      <dgm:spPr/>
      <dgm:t>
        <a:bodyPr/>
        <a:lstStyle/>
        <a:p>
          <a:endParaRPr lang="el-GR"/>
        </a:p>
      </dgm:t>
    </dgm:pt>
    <dgm:pt modelId="{FC0318C0-8F87-4036-9A0C-92A72D76B4FC}">
      <dgm:prSet custT="1"/>
      <dgm:spPr/>
      <dgm:t>
        <a:bodyPr/>
        <a:lstStyle/>
        <a:p>
          <a:pPr rtl="0"/>
          <a:r>
            <a:rPr lang="el-GR" sz="1800" b="1" dirty="0"/>
            <a:t>BΤΚ ή </a:t>
          </a:r>
          <a:r>
            <a:rPr lang="el-GR" sz="1800" b="1" dirty="0" err="1"/>
            <a:t>Τυροσινική</a:t>
          </a:r>
          <a:r>
            <a:rPr lang="el-GR" sz="1800" b="1" dirty="0"/>
            <a:t> </a:t>
          </a:r>
          <a:r>
            <a:rPr lang="el-GR" sz="1800" b="1" dirty="0" err="1"/>
            <a:t>Κινάση</a:t>
          </a:r>
          <a:r>
            <a:rPr lang="el-GR" sz="1800" b="1" dirty="0"/>
            <a:t> του </a:t>
          </a:r>
          <a:r>
            <a:rPr lang="el-GR" sz="1800" b="1" dirty="0" err="1"/>
            <a:t>Bruton</a:t>
          </a:r>
          <a:endParaRPr lang="el-GR" sz="1800" b="1" dirty="0"/>
        </a:p>
      </dgm:t>
    </dgm:pt>
    <dgm:pt modelId="{21226D36-A77F-423F-80C8-8F4812866020}" type="parTrans" cxnId="{A778FE1D-81EF-4E77-9F9B-989DB7044D83}">
      <dgm:prSet/>
      <dgm:spPr/>
      <dgm:t>
        <a:bodyPr/>
        <a:lstStyle/>
        <a:p>
          <a:endParaRPr lang="el-GR"/>
        </a:p>
      </dgm:t>
    </dgm:pt>
    <dgm:pt modelId="{06B0144E-50B3-47CD-ABF1-ABE1EFBA26F2}" type="sibTrans" cxnId="{A778FE1D-81EF-4E77-9F9B-989DB7044D83}">
      <dgm:prSet/>
      <dgm:spPr/>
      <dgm:t>
        <a:bodyPr/>
        <a:lstStyle/>
        <a:p>
          <a:endParaRPr lang="el-GR"/>
        </a:p>
      </dgm:t>
    </dgm:pt>
    <dgm:pt modelId="{FB315DDB-F4C0-483E-A0C5-2783B4E87353}">
      <dgm:prSet custT="1"/>
      <dgm:spPr/>
      <dgm:t>
        <a:bodyPr/>
        <a:lstStyle/>
        <a:p>
          <a:pPr rtl="0"/>
          <a:r>
            <a:rPr lang="el-GR" sz="1800" dirty="0"/>
            <a:t>εντοπίζεται στο Χ </a:t>
          </a:r>
          <a:r>
            <a:rPr lang="el-GR" sz="1800" dirty="0" err="1"/>
            <a:t>χρωµόσωµα</a:t>
          </a:r>
          <a:r>
            <a:rPr lang="el-GR" sz="1800" dirty="0"/>
            <a:t>. </a:t>
          </a:r>
        </a:p>
      </dgm:t>
    </dgm:pt>
    <dgm:pt modelId="{40628EAC-D11A-4EE8-B987-B11415A7BC60}" type="parTrans" cxnId="{CDA3AD15-3AEA-4FA7-A0E7-A70D6B1B9CE9}">
      <dgm:prSet/>
      <dgm:spPr/>
      <dgm:t>
        <a:bodyPr/>
        <a:lstStyle/>
        <a:p>
          <a:endParaRPr lang="el-GR"/>
        </a:p>
      </dgm:t>
    </dgm:pt>
    <dgm:pt modelId="{4DD60063-FF7F-4253-9D03-2B862EC49EB1}" type="sibTrans" cxnId="{CDA3AD15-3AEA-4FA7-A0E7-A70D6B1B9CE9}">
      <dgm:prSet/>
      <dgm:spPr/>
      <dgm:t>
        <a:bodyPr/>
        <a:lstStyle/>
        <a:p>
          <a:endParaRPr lang="el-GR"/>
        </a:p>
      </dgm:t>
    </dgm:pt>
    <dgm:pt modelId="{1F47355B-ECFD-4200-B5BC-C4E84F9A8E3A}" type="pres">
      <dgm:prSet presAssocID="{8AEEE47B-0D9B-4788-B9CA-ECA2D8F4FA84}" presName="Name0" presStyleCnt="0">
        <dgm:presLayoutVars>
          <dgm:dir/>
          <dgm:animLvl val="lvl"/>
          <dgm:resizeHandles val="exact"/>
        </dgm:presLayoutVars>
      </dgm:prSet>
      <dgm:spPr/>
    </dgm:pt>
    <dgm:pt modelId="{A9A2679A-BCDB-4E73-9CC3-26190D346E22}" type="pres">
      <dgm:prSet presAssocID="{A0D2EFD8-4867-4B7E-8E45-D9DAF68912DF}" presName="linNode" presStyleCnt="0"/>
      <dgm:spPr/>
    </dgm:pt>
    <dgm:pt modelId="{CEF6A5CA-1F34-4C6C-8CA0-1969C33FB06F}" type="pres">
      <dgm:prSet presAssocID="{A0D2EFD8-4867-4B7E-8E45-D9DAF68912DF}" presName="parentText" presStyleLbl="node1" presStyleIdx="0" presStyleCnt="1" custScaleX="51515" custLinFactNeighborX="-13636" custLinFactNeighborY="0">
        <dgm:presLayoutVars>
          <dgm:chMax val="1"/>
          <dgm:bulletEnabled val="1"/>
        </dgm:presLayoutVars>
      </dgm:prSet>
      <dgm:spPr/>
    </dgm:pt>
    <dgm:pt modelId="{AE7A756E-CC7F-4F6A-A190-BB4B82C3C914}" type="pres">
      <dgm:prSet presAssocID="{A0D2EFD8-4867-4B7E-8E45-D9DAF68912DF}" presName="descendantText" presStyleLbl="alignAccFollowNode1" presStyleIdx="0" presStyleCnt="1" custScaleX="133765">
        <dgm:presLayoutVars>
          <dgm:bulletEnabled val="1"/>
        </dgm:presLayoutVars>
      </dgm:prSet>
      <dgm:spPr/>
    </dgm:pt>
  </dgm:ptLst>
  <dgm:cxnLst>
    <dgm:cxn modelId="{CDA3AD15-3AEA-4FA7-A0E7-A70D6B1B9CE9}" srcId="{A0D2EFD8-4867-4B7E-8E45-D9DAF68912DF}" destId="{FB315DDB-F4C0-483E-A0C5-2783B4E87353}" srcOrd="1" destOrd="0" parTransId="{40628EAC-D11A-4EE8-B987-B11415A7BC60}" sibTransId="{4DD60063-FF7F-4253-9D03-2B862EC49EB1}"/>
    <dgm:cxn modelId="{A37B831B-4C3D-4626-A295-28827069A0B6}" type="presOf" srcId="{FC0318C0-8F87-4036-9A0C-92A72D76B4FC}" destId="{AE7A756E-CC7F-4F6A-A190-BB4B82C3C914}" srcOrd="0" destOrd="0" presId="urn:microsoft.com/office/officeart/2005/8/layout/vList5"/>
    <dgm:cxn modelId="{A778FE1D-81EF-4E77-9F9B-989DB7044D83}" srcId="{A0D2EFD8-4867-4B7E-8E45-D9DAF68912DF}" destId="{FC0318C0-8F87-4036-9A0C-92A72D76B4FC}" srcOrd="0" destOrd="0" parTransId="{21226D36-A77F-423F-80C8-8F4812866020}" sibTransId="{06B0144E-50B3-47CD-ABF1-ABE1EFBA26F2}"/>
    <dgm:cxn modelId="{6BF34E42-A98C-4C4B-8699-A8B5047E729F}" type="presOf" srcId="{A0D2EFD8-4867-4B7E-8E45-D9DAF68912DF}" destId="{CEF6A5CA-1F34-4C6C-8CA0-1969C33FB06F}" srcOrd="0" destOrd="0" presId="urn:microsoft.com/office/officeart/2005/8/layout/vList5"/>
    <dgm:cxn modelId="{E826507B-ED96-4FAA-943F-17D0F1EB9683}" type="presOf" srcId="{8AEEE47B-0D9B-4788-B9CA-ECA2D8F4FA84}" destId="{1F47355B-ECFD-4200-B5BC-C4E84F9A8E3A}" srcOrd="0" destOrd="0" presId="urn:microsoft.com/office/officeart/2005/8/layout/vList5"/>
    <dgm:cxn modelId="{B95876A7-3185-45AD-98D8-3776BBD232F8}" srcId="{8AEEE47B-0D9B-4788-B9CA-ECA2D8F4FA84}" destId="{A0D2EFD8-4867-4B7E-8E45-D9DAF68912DF}" srcOrd="0" destOrd="0" parTransId="{2D0EBC09-AF94-4B96-A67A-E9B332872BE7}" sibTransId="{22A208E7-D90B-4C2D-8620-CB28D0CBEE3F}"/>
    <dgm:cxn modelId="{4C6FE4B8-27D5-47C6-8465-3CB87108DCB0}" type="presOf" srcId="{FB315DDB-F4C0-483E-A0C5-2783B4E87353}" destId="{AE7A756E-CC7F-4F6A-A190-BB4B82C3C914}" srcOrd="0" destOrd="1" presId="urn:microsoft.com/office/officeart/2005/8/layout/vList5"/>
    <dgm:cxn modelId="{173F2810-929C-4D02-A673-35919A2E1048}" type="presParOf" srcId="{1F47355B-ECFD-4200-B5BC-C4E84F9A8E3A}" destId="{A9A2679A-BCDB-4E73-9CC3-26190D346E22}" srcOrd="0" destOrd="0" presId="urn:microsoft.com/office/officeart/2005/8/layout/vList5"/>
    <dgm:cxn modelId="{4E44F136-0018-4FCB-9B8B-30C3D0E44E1D}" type="presParOf" srcId="{A9A2679A-BCDB-4E73-9CC3-26190D346E22}" destId="{CEF6A5CA-1F34-4C6C-8CA0-1969C33FB06F}" srcOrd="0" destOrd="0" presId="urn:microsoft.com/office/officeart/2005/8/layout/vList5"/>
    <dgm:cxn modelId="{F1176557-325B-4CBC-B8A2-BBA57BA44027}" type="presParOf" srcId="{A9A2679A-BCDB-4E73-9CC3-26190D346E22}" destId="{AE7A756E-CC7F-4F6A-A190-BB4B82C3C9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E4D3A6-F6A6-42DE-AC0C-A2AC176D64BC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7B80ED5-B333-4594-B65A-D3B6FD8BF557}">
      <dgm:prSet/>
      <dgm:spPr/>
      <dgm:t>
        <a:bodyPr/>
        <a:lstStyle/>
        <a:p>
          <a:pPr rtl="0"/>
          <a:r>
            <a:rPr lang="el-GR" b="1" dirty="0"/>
            <a:t>Αυξημένη νοσηρότητα και θνητότητα</a:t>
          </a:r>
          <a:endParaRPr lang="el-GR" dirty="0"/>
        </a:p>
      </dgm:t>
    </dgm:pt>
    <dgm:pt modelId="{327FF83A-67A9-47E6-8F01-6D8F4C597704}" type="parTrans" cxnId="{C5822D85-0F81-413B-A787-D61BAC624320}">
      <dgm:prSet/>
      <dgm:spPr/>
      <dgm:t>
        <a:bodyPr/>
        <a:lstStyle/>
        <a:p>
          <a:endParaRPr lang="en-US"/>
        </a:p>
      </dgm:t>
    </dgm:pt>
    <dgm:pt modelId="{BF0CA702-8A35-4754-960C-1F5955B2FD76}" type="sibTrans" cxnId="{C5822D85-0F81-413B-A787-D61BAC624320}">
      <dgm:prSet/>
      <dgm:spPr/>
      <dgm:t>
        <a:bodyPr/>
        <a:lstStyle/>
        <a:p>
          <a:endParaRPr lang="en-US"/>
        </a:p>
      </dgm:t>
    </dgm:pt>
    <dgm:pt modelId="{F811753C-A55B-4499-A884-94C8369533D0}">
      <dgm:prSet/>
      <dgm:spPr>
        <a:solidFill>
          <a:srgbClr val="E5D7FA"/>
        </a:solidFill>
      </dgm:spPr>
      <dgm:t>
        <a:bodyPr/>
        <a:lstStyle/>
        <a:p>
          <a:pPr rtl="0"/>
          <a:r>
            <a:rPr lang="el-GR" b="1"/>
            <a:t>Μικροβιακές </a:t>
          </a:r>
          <a:r>
            <a:rPr lang="en-US" b="1"/>
            <a:t>&amp; </a:t>
          </a:r>
          <a:r>
            <a:rPr lang="el-GR" b="1"/>
            <a:t>Ευκαιριακές λοιμώξεις</a:t>
          </a:r>
          <a:endParaRPr lang="el-GR"/>
        </a:p>
      </dgm:t>
    </dgm:pt>
    <dgm:pt modelId="{F7438BDF-F652-4627-BA11-05727C0CB22B}" type="parTrans" cxnId="{A8D292BA-285A-4360-8502-799EEE4849E6}">
      <dgm:prSet/>
      <dgm:spPr/>
      <dgm:t>
        <a:bodyPr/>
        <a:lstStyle/>
        <a:p>
          <a:endParaRPr lang="en-US"/>
        </a:p>
      </dgm:t>
    </dgm:pt>
    <dgm:pt modelId="{C6420814-4BAC-42C5-A450-1B59314A396A}" type="sibTrans" cxnId="{A8D292BA-285A-4360-8502-799EEE4849E6}">
      <dgm:prSet/>
      <dgm:spPr/>
      <dgm:t>
        <a:bodyPr/>
        <a:lstStyle/>
        <a:p>
          <a:endParaRPr lang="en-US"/>
        </a:p>
      </dgm:t>
    </dgm:pt>
    <dgm:pt modelId="{085B105C-514A-473D-B949-7BCEE651E1FE}" type="pres">
      <dgm:prSet presAssocID="{4EE4D3A6-F6A6-42DE-AC0C-A2AC176D64B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54EABD5-4729-4C36-B1B1-720045F359D6}" type="pres">
      <dgm:prSet presAssocID="{97B80ED5-B333-4594-B65A-D3B6FD8BF557}" presName="horFlow" presStyleCnt="0"/>
      <dgm:spPr/>
    </dgm:pt>
    <dgm:pt modelId="{8BBF9812-E56B-4011-B50F-B6CA212B2BBC}" type="pres">
      <dgm:prSet presAssocID="{97B80ED5-B333-4594-B65A-D3B6FD8BF557}" presName="bigChev" presStyleLbl="node1" presStyleIdx="0" presStyleCnt="1"/>
      <dgm:spPr/>
    </dgm:pt>
    <dgm:pt modelId="{01C92D4E-5BF5-445C-9453-59A0F5681845}" type="pres">
      <dgm:prSet presAssocID="{F7438BDF-F652-4627-BA11-05727C0CB22B}" presName="parTrans" presStyleCnt="0"/>
      <dgm:spPr/>
    </dgm:pt>
    <dgm:pt modelId="{ACF3FDE9-BDA5-496A-B55E-7F233B0D4469}" type="pres">
      <dgm:prSet presAssocID="{F811753C-A55B-4499-A884-94C8369533D0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D3181313-5862-4B07-BDCA-ECB37A10206D}" type="presOf" srcId="{F811753C-A55B-4499-A884-94C8369533D0}" destId="{ACF3FDE9-BDA5-496A-B55E-7F233B0D4469}" srcOrd="0" destOrd="0" presId="urn:microsoft.com/office/officeart/2005/8/layout/lProcess3"/>
    <dgm:cxn modelId="{8E0FA15C-22B1-4337-B94D-738C527AE772}" type="presOf" srcId="{97B80ED5-B333-4594-B65A-D3B6FD8BF557}" destId="{8BBF9812-E56B-4011-B50F-B6CA212B2BBC}" srcOrd="0" destOrd="0" presId="urn:microsoft.com/office/officeart/2005/8/layout/lProcess3"/>
    <dgm:cxn modelId="{2BE01F58-23FD-4F4B-AA94-496262C6A5D9}" type="presOf" srcId="{4EE4D3A6-F6A6-42DE-AC0C-A2AC176D64BC}" destId="{085B105C-514A-473D-B949-7BCEE651E1FE}" srcOrd="0" destOrd="0" presId="urn:microsoft.com/office/officeart/2005/8/layout/lProcess3"/>
    <dgm:cxn modelId="{C5822D85-0F81-413B-A787-D61BAC624320}" srcId="{4EE4D3A6-F6A6-42DE-AC0C-A2AC176D64BC}" destId="{97B80ED5-B333-4594-B65A-D3B6FD8BF557}" srcOrd="0" destOrd="0" parTransId="{327FF83A-67A9-47E6-8F01-6D8F4C597704}" sibTransId="{BF0CA702-8A35-4754-960C-1F5955B2FD76}"/>
    <dgm:cxn modelId="{A8D292BA-285A-4360-8502-799EEE4849E6}" srcId="{97B80ED5-B333-4594-B65A-D3B6FD8BF557}" destId="{F811753C-A55B-4499-A884-94C8369533D0}" srcOrd="0" destOrd="0" parTransId="{F7438BDF-F652-4627-BA11-05727C0CB22B}" sibTransId="{C6420814-4BAC-42C5-A450-1B59314A396A}"/>
    <dgm:cxn modelId="{836CCCA2-33AF-474E-AE8A-ED39C47736CC}" type="presParOf" srcId="{085B105C-514A-473D-B949-7BCEE651E1FE}" destId="{954EABD5-4729-4C36-B1B1-720045F359D6}" srcOrd="0" destOrd="0" presId="urn:microsoft.com/office/officeart/2005/8/layout/lProcess3"/>
    <dgm:cxn modelId="{49552628-B482-4706-B10B-F613708BD5AA}" type="presParOf" srcId="{954EABD5-4729-4C36-B1B1-720045F359D6}" destId="{8BBF9812-E56B-4011-B50F-B6CA212B2BBC}" srcOrd="0" destOrd="0" presId="urn:microsoft.com/office/officeart/2005/8/layout/lProcess3"/>
    <dgm:cxn modelId="{EC48E449-86E8-421E-B334-D1144DEFAE4D}" type="presParOf" srcId="{954EABD5-4729-4C36-B1B1-720045F359D6}" destId="{01C92D4E-5BF5-445C-9453-59A0F5681845}" srcOrd="1" destOrd="0" presId="urn:microsoft.com/office/officeart/2005/8/layout/lProcess3"/>
    <dgm:cxn modelId="{350EE8D5-DFF4-47E9-84BE-B37199924A63}" type="presParOf" srcId="{954EABD5-4729-4C36-B1B1-720045F359D6}" destId="{ACF3FDE9-BDA5-496A-B55E-7F233B0D446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AD5971-5155-42F3-8E9E-774B3DAE51AF}" type="doc">
      <dgm:prSet loTypeId="urn:microsoft.com/office/officeart/2005/8/layout/vList5" loCatId="list" qsTypeId="urn:microsoft.com/office/officeart/2005/8/quickstyle/3d2#1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EA5E27E-FADA-4B34-8A17-A97AC56D51B2}">
      <dgm:prSet/>
      <dgm:spPr/>
      <dgm:t>
        <a:bodyPr/>
        <a:lstStyle/>
        <a:p>
          <a:pPr rtl="0"/>
          <a:r>
            <a:rPr lang="el-GR" b="1" dirty="0"/>
            <a:t>Διάγνωση</a:t>
          </a:r>
        </a:p>
      </dgm:t>
    </dgm:pt>
    <dgm:pt modelId="{2627A65B-3DF3-4748-A14D-6DD31FC1E55E}" type="parTrans" cxnId="{1F836E1D-AB98-4FA7-985F-698D32F968FA}">
      <dgm:prSet/>
      <dgm:spPr/>
      <dgm:t>
        <a:bodyPr/>
        <a:lstStyle/>
        <a:p>
          <a:endParaRPr lang="en-US" b="1"/>
        </a:p>
      </dgm:t>
    </dgm:pt>
    <dgm:pt modelId="{3A6D4A68-C815-4DCB-8098-656CC57EF745}" type="sibTrans" cxnId="{1F836E1D-AB98-4FA7-985F-698D32F968FA}">
      <dgm:prSet/>
      <dgm:spPr/>
      <dgm:t>
        <a:bodyPr/>
        <a:lstStyle/>
        <a:p>
          <a:endParaRPr lang="en-US" b="1"/>
        </a:p>
      </dgm:t>
    </dgm:pt>
    <dgm:pt modelId="{839FFC39-A7A5-4F57-B545-5C8382ED235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1" dirty="0">
              <a:solidFill>
                <a:srgbClr val="FF0000"/>
              </a:solidFill>
            </a:rPr>
            <a:t>συγκέντρωση </a:t>
          </a:r>
          <a:r>
            <a:rPr lang="en-US" sz="3200" b="1" dirty="0">
              <a:solidFill>
                <a:srgbClr val="FF0000"/>
              </a:solidFill>
            </a:rPr>
            <a:t>IgA &lt; 0,7 g/l </a:t>
          </a:r>
          <a:endParaRPr lang="el-GR" sz="3200" b="1" dirty="0">
            <a:solidFill>
              <a:srgbClr val="FF0000"/>
            </a:solidFill>
          </a:endParaRPr>
        </a:p>
      </dgm:t>
    </dgm:pt>
    <dgm:pt modelId="{41550E37-16D2-45B1-8869-91E280364961}" type="parTrans" cxnId="{3FD94B62-7533-49CA-A5D4-BB88F4E360B5}">
      <dgm:prSet/>
      <dgm:spPr/>
      <dgm:t>
        <a:bodyPr/>
        <a:lstStyle/>
        <a:p>
          <a:endParaRPr lang="en-US" b="1"/>
        </a:p>
      </dgm:t>
    </dgm:pt>
    <dgm:pt modelId="{38607111-9723-4EB8-BAFB-35AB67FC4919}" type="sibTrans" cxnId="{3FD94B62-7533-49CA-A5D4-BB88F4E360B5}">
      <dgm:prSet/>
      <dgm:spPr/>
      <dgm:t>
        <a:bodyPr/>
        <a:lstStyle/>
        <a:p>
          <a:endParaRPr lang="en-US" b="1"/>
        </a:p>
      </dgm:t>
    </dgm:pt>
    <dgm:pt modelId="{10F45B4C-F44B-47FA-B93F-B4342BF03B9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l-GR" sz="3200" b="0" dirty="0"/>
            <a:t>με φυσιολογικές </a:t>
          </a:r>
          <a:r>
            <a:rPr lang="en-US" sz="3200" b="0" dirty="0"/>
            <a:t>IgG  &amp; IgM</a:t>
          </a:r>
          <a:endParaRPr lang="el-GR" sz="3200" b="0" dirty="0"/>
        </a:p>
      </dgm:t>
    </dgm:pt>
    <dgm:pt modelId="{2AE3224E-CFEB-4C37-9E5E-A1C47EFDD293}" type="parTrans" cxnId="{689D0665-AFD3-446B-ABD9-EF3350B1C3FF}">
      <dgm:prSet/>
      <dgm:spPr/>
      <dgm:t>
        <a:bodyPr/>
        <a:lstStyle/>
        <a:p>
          <a:endParaRPr lang="en-US" b="1"/>
        </a:p>
      </dgm:t>
    </dgm:pt>
    <dgm:pt modelId="{6714EEF0-916E-4438-A9F9-DD437F92E6E4}" type="sibTrans" cxnId="{689D0665-AFD3-446B-ABD9-EF3350B1C3FF}">
      <dgm:prSet/>
      <dgm:spPr/>
      <dgm:t>
        <a:bodyPr/>
        <a:lstStyle/>
        <a:p>
          <a:endParaRPr lang="en-US" b="1"/>
        </a:p>
      </dgm:t>
    </dgm:pt>
    <dgm:pt modelId="{8E65CB4F-D058-4F2B-AB6B-E91B011BAF2E}" type="pres">
      <dgm:prSet presAssocID="{7AAD5971-5155-42F3-8E9E-774B3DAE51AF}" presName="Name0" presStyleCnt="0">
        <dgm:presLayoutVars>
          <dgm:dir/>
          <dgm:animLvl val="lvl"/>
          <dgm:resizeHandles val="exact"/>
        </dgm:presLayoutVars>
      </dgm:prSet>
      <dgm:spPr/>
    </dgm:pt>
    <dgm:pt modelId="{86AB5EDC-1261-48F7-B1D3-7C06C67A9415}" type="pres">
      <dgm:prSet presAssocID="{8EA5E27E-FADA-4B34-8A17-A97AC56D51B2}" presName="linNode" presStyleCnt="0"/>
      <dgm:spPr/>
    </dgm:pt>
    <dgm:pt modelId="{D382B75C-95FE-49D1-AE72-CA4AE9252498}" type="pres">
      <dgm:prSet presAssocID="{8EA5E27E-FADA-4B34-8A17-A97AC56D51B2}" presName="parentText" presStyleLbl="node1" presStyleIdx="0" presStyleCnt="1" custScaleX="80041" custLinFactNeighborX="-5613">
        <dgm:presLayoutVars>
          <dgm:chMax val="1"/>
          <dgm:bulletEnabled val="1"/>
        </dgm:presLayoutVars>
      </dgm:prSet>
      <dgm:spPr/>
    </dgm:pt>
    <dgm:pt modelId="{94F79C3B-B563-45BE-AED4-D690CAE3F8AC}" type="pres">
      <dgm:prSet presAssocID="{8EA5E27E-FADA-4B34-8A17-A97AC56D51B2}" presName="descendantText" presStyleLbl="alignAccFollowNode1" presStyleIdx="0" presStyleCnt="1" custScaleX="112453">
        <dgm:presLayoutVars>
          <dgm:bulletEnabled val="1"/>
        </dgm:presLayoutVars>
      </dgm:prSet>
      <dgm:spPr/>
    </dgm:pt>
  </dgm:ptLst>
  <dgm:cxnLst>
    <dgm:cxn modelId="{BF6D5D19-FBEE-4F2B-9BC0-4F534742BD7F}" type="presOf" srcId="{8EA5E27E-FADA-4B34-8A17-A97AC56D51B2}" destId="{D382B75C-95FE-49D1-AE72-CA4AE9252498}" srcOrd="0" destOrd="0" presId="urn:microsoft.com/office/officeart/2005/8/layout/vList5"/>
    <dgm:cxn modelId="{1F836E1D-AB98-4FA7-985F-698D32F968FA}" srcId="{7AAD5971-5155-42F3-8E9E-774B3DAE51AF}" destId="{8EA5E27E-FADA-4B34-8A17-A97AC56D51B2}" srcOrd="0" destOrd="0" parTransId="{2627A65B-3DF3-4748-A14D-6DD31FC1E55E}" sibTransId="{3A6D4A68-C815-4DCB-8098-656CC57EF745}"/>
    <dgm:cxn modelId="{43621E21-FC5B-4D77-B83B-19C3D39324FE}" type="presOf" srcId="{10F45B4C-F44B-47FA-B93F-B4342BF03B9B}" destId="{94F79C3B-B563-45BE-AED4-D690CAE3F8AC}" srcOrd="0" destOrd="1" presId="urn:microsoft.com/office/officeart/2005/8/layout/vList5"/>
    <dgm:cxn modelId="{3FD94B62-7533-49CA-A5D4-BB88F4E360B5}" srcId="{8EA5E27E-FADA-4B34-8A17-A97AC56D51B2}" destId="{839FFC39-A7A5-4F57-B545-5C8382ED2358}" srcOrd="0" destOrd="0" parTransId="{41550E37-16D2-45B1-8869-91E280364961}" sibTransId="{38607111-9723-4EB8-BAFB-35AB67FC4919}"/>
    <dgm:cxn modelId="{689D0665-AFD3-446B-ABD9-EF3350B1C3FF}" srcId="{8EA5E27E-FADA-4B34-8A17-A97AC56D51B2}" destId="{10F45B4C-F44B-47FA-B93F-B4342BF03B9B}" srcOrd="1" destOrd="0" parTransId="{2AE3224E-CFEB-4C37-9E5E-A1C47EFDD293}" sibTransId="{6714EEF0-916E-4438-A9F9-DD437F92E6E4}"/>
    <dgm:cxn modelId="{42CA21D2-EC88-4859-A8C8-30294F831253}" type="presOf" srcId="{839FFC39-A7A5-4F57-B545-5C8382ED2358}" destId="{94F79C3B-B563-45BE-AED4-D690CAE3F8AC}" srcOrd="0" destOrd="0" presId="urn:microsoft.com/office/officeart/2005/8/layout/vList5"/>
    <dgm:cxn modelId="{F0382FD4-B16B-4445-8467-C70AD64EE598}" type="presOf" srcId="{7AAD5971-5155-42F3-8E9E-774B3DAE51AF}" destId="{8E65CB4F-D058-4F2B-AB6B-E91B011BAF2E}" srcOrd="0" destOrd="0" presId="urn:microsoft.com/office/officeart/2005/8/layout/vList5"/>
    <dgm:cxn modelId="{CD34EF20-59C9-4ED6-BA8F-F8DD9CD37D77}" type="presParOf" srcId="{8E65CB4F-D058-4F2B-AB6B-E91B011BAF2E}" destId="{86AB5EDC-1261-48F7-B1D3-7C06C67A9415}" srcOrd="0" destOrd="0" presId="urn:microsoft.com/office/officeart/2005/8/layout/vList5"/>
    <dgm:cxn modelId="{DADEB78D-8195-4D73-84C1-11432FE689E3}" type="presParOf" srcId="{86AB5EDC-1261-48F7-B1D3-7C06C67A9415}" destId="{D382B75C-95FE-49D1-AE72-CA4AE9252498}" srcOrd="0" destOrd="0" presId="urn:microsoft.com/office/officeart/2005/8/layout/vList5"/>
    <dgm:cxn modelId="{DA4C9A1C-C8C9-4E4F-9501-06DF5571E9E6}" type="presParOf" srcId="{86AB5EDC-1261-48F7-B1D3-7C06C67A9415}" destId="{94F79C3B-B563-45BE-AED4-D690CAE3F8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155FB-E91E-44A9-A200-3AB35A09DC9F}">
      <dsp:nvSpPr>
        <dsp:cNvPr id="0" name=""/>
        <dsp:cNvSpPr/>
      </dsp:nvSpPr>
      <dsp:spPr>
        <a:xfrm>
          <a:off x="0" y="0"/>
          <a:ext cx="8229600" cy="609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/>
            <a:t>Μηχανισμοί άμυνας </a:t>
          </a:r>
        </a:p>
      </dsp:txBody>
      <dsp:txXfrm>
        <a:off x="29744" y="29744"/>
        <a:ext cx="8170112" cy="5498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C12F0-ECAF-409F-B84E-73F470C724A2}">
      <dsp:nvSpPr>
        <dsp:cNvPr id="0" name=""/>
        <dsp:cNvSpPr/>
      </dsp:nvSpPr>
      <dsp:spPr>
        <a:xfrm>
          <a:off x="0" y="362790"/>
          <a:ext cx="7772400" cy="3042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 dirty="0"/>
            <a:t>Εκλεκτικές ανεπάρκειες υποτάξεων </a:t>
          </a:r>
          <a:r>
            <a:rPr lang="en-US" sz="2300" b="1" kern="1200" dirty="0" err="1"/>
            <a:t>IgG</a:t>
          </a:r>
          <a:r>
            <a:rPr lang="en-US" sz="2300" b="1" kern="1200" dirty="0"/>
            <a:t> </a:t>
          </a:r>
          <a:r>
            <a:rPr lang="el-GR" sz="2300" b="1" kern="1200" dirty="0"/>
            <a:t>            </a:t>
          </a:r>
          <a:r>
            <a:rPr lang="el-GR" sz="2300" kern="1200" dirty="0"/>
            <a:t>(</a:t>
          </a:r>
          <a:r>
            <a:rPr lang="en-US" sz="2300" kern="1200" dirty="0"/>
            <a:t>isolated </a:t>
          </a:r>
          <a:r>
            <a:rPr lang="en-US" sz="2300" kern="1200" dirty="0" err="1"/>
            <a:t>IgG</a:t>
          </a:r>
          <a:r>
            <a:rPr lang="en-US" sz="2300" kern="1200" dirty="0"/>
            <a:t> subclass deficiencies</a:t>
          </a:r>
          <a:r>
            <a:rPr lang="el-GR" sz="2300" kern="1200" dirty="0"/>
            <a:t>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 dirty="0"/>
            <a:t>Ειδική ανεπάρκεια αντισωμάτων με φυσιολογική συγκέντρωση </a:t>
          </a:r>
          <a:r>
            <a:rPr lang="el-GR" sz="2300" b="1" kern="1200" dirty="0" err="1"/>
            <a:t>ανοσοσφαιρινών</a:t>
          </a:r>
          <a:r>
            <a:rPr lang="el-GR" sz="2300" b="1" kern="1200" dirty="0"/>
            <a:t>                           </a:t>
          </a:r>
          <a:r>
            <a:rPr lang="en-US" sz="2300" kern="1200" dirty="0"/>
            <a:t>Specific antibody deficiency with normal immunoglobulin concentrations (SADNI)</a:t>
          </a:r>
          <a:endParaRPr lang="el-GR" sz="2300" kern="1200" dirty="0"/>
        </a:p>
      </dsp:txBody>
      <dsp:txXfrm>
        <a:off x="0" y="362790"/>
        <a:ext cx="7772400" cy="3042899"/>
      </dsp:txXfrm>
    </dsp:sp>
    <dsp:sp modelId="{5ECAB58E-865C-4204-8B03-FCB6278ED69E}">
      <dsp:nvSpPr>
        <dsp:cNvPr id="0" name=""/>
        <dsp:cNvSpPr/>
      </dsp:nvSpPr>
      <dsp:spPr>
        <a:xfrm>
          <a:off x="388620" y="23310"/>
          <a:ext cx="5974084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Με </a:t>
          </a:r>
          <a:r>
            <a:rPr lang="el-GR" sz="3200" b="1" kern="1200" dirty="0" err="1"/>
            <a:t>κ.φ</a:t>
          </a:r>
          <a:r>
            <a:rPr lang="el-GR" sz="3200" b="1" kern="1200" dirty="0"/>
            <a:t>. </a:t>
          </a:r>
          <a:r>
            <a:rPr lang="el-GR" sz="3200" b="1" kern="1200" dirty="0" err="1"/>
            <a:t>ανοσοσφαιρίνες</a:t>
          </a:r>
          <a:r>
            <a:rPr lang="el-GR" sz="3200" b="1" kern="1200" dirty="0"/>
            <a:t> ορού</a:t>
          </a:r>
        </a:p>
      </dsp:txBody>
      <dsp:txXfrm>
        <a:off x="421764" y="56454"/>
        <a:ext cx="5907796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CCAEC-494B-4148-94A0-0EB2F878633B}">
      <dsp:nvSpPr>
        <dsp:cNvPr id="0" name=""/>
        <dsp:cNvSpPr/>
      </dsp:nvSpPr>
      <dsp:spPr>
        <a:xfrm>
          <a:off x="0" y="284028"/>
          <a:ext cx="7772400" cy="91271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3225" tIns="395732" rIns="603225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/>
            <a:t>Συνδυασμός θυμώματος/ </a:t>
          </a:r>
          <a:r>
            <a:rPr lang="el-GR" sz="2400" b="1" kern="1200" dirty="0" err="1"/>
            <a:t>ανοσοανεπάρκειας</a:t>
          </a:r>
          <a:endParaRPr lang="el-GR" sz="2400" b="1" kern="1200" dirty="0"/>
        </a:p>
      </dsp:txBody>
      <dsp:txXfrm>
        <a:off x="0" y="284028"/>
        <a:ext cx="7772400" cy="912712"/>
      </dsp:txXfrm>
    </dsp:sp>
    <dsp:sp modelId="{1DD38623-3961-4347-841C-967FA637940F}">
      <dsp:nvSpPr>
        <dsp:cNvPr id="0" name=""/>
        <dsp:cNvSpPr/>
      </dsp:nvSpPr>
      <dsp:spPr>
        <a:xfrm>
          <a:off x="388620" y="3588"/>
          <a:ext cx="5440680" cy="56088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Γ. Σύνδρομο </a:t>
          </a:r>
          <a:r>
            <a:rPr lang="en-US" sz="3200" b="1" kern="1200" dirty="0"/>
            <a:t>Good</a:t>
          </a:r>
          <a:endParaRPr lang="el-GR" sz="3200" b="1" kern="1200" dirty="0"/>
        </a:p>
      </dsp:txBody>
      <dsp:txXfrm>
        <a:off x="416000" y="30968"/>
        <a:ext cx="5385920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0534C-4542-41AB-967B-E3020540AAB9}">
      <dsp:nvSpPr>
        <dsp:cNvPr id="0" name=""/>
        <dsp:cNvSpPr/>
      </dsp:nvSpPr>
      <dsp:spPr>
        <a:xfrm>
          <a:off x="0" y="522047"/>
          <a:ext cx="8229600" cy="204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/>
            <a:t>Υποτροπιάζουσες/σοβαρές λοιμώξεις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/>
            <a:t>Ανεπαρκής ειδική </a:t>
          </a:r>
          <a:r>
            <a:rPr lang="en-US" sz="2400" b="1" kern="1200" dirty="0"/>
            <a:t>IgG-</a:t>
          </a:r>
          <a:r>
            <a:rPr lang="el-GR" sz="2400" b="1" kern="1200" dirty="0"/>
            <a:t>απάντηση σε &gt;50% πολυσακχαριδικών αντιγόνων εμβολίου πνευμονιοκόκκου                                                       </a:t>
          </a:r>
          <a:r>
            <a:rPr lang="el-GR" sz="2000" b="1" kern="1200" dirty="0"/>
            <a:t>(τίτλος &lt;1,3μ</a:t>
          </a:r>
          <a:r>
            <a:rPr lang="en-US" sz="2000" b="1" kern="1200" dirty="0"/>
            <a:t>g/ml 4 </a:t>
          </a:r>
          <a:r>
            <a:rPr lang="el-GR" sz="2000" b="1" kern="1200" dirty="0"/>
            <a:t>εβδομάδες μετά τον εμβολιασμό)</a:t>
          </a:r>
        </a:p>
      </dsp:txBody>
      <dsp:txXfrm>
        <a:off x="0" y="522047"/>
        <a:ext cx="8229600" cy="2041200"/>
      </dsp:txXfrm>
    </dsp:sp>
    <dsp:sp modelId="{8142CD1E-A666-45B4-9A5F-F3DBB8DDB5EA}">
      <dsp:nvSpPr>
        <dsp:cNvPr id="0" name=""/>
        <dsp:cNvSpPr/>
      </dsp:nvSpPr>
      <dsp:spPr>
        <a:xfrm>
          <a:off x="411078" y="27552"/>
          <a:ext cx="5755094" cy="62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400" b="1" kern="1200" dirty="0"/>
            <a:t>Διάγνωση</a:t>
          </a:r>
          <a:endParaRPr lang="el-GR" sz="2400" b="1" kern="1200" dirty="0"/>
        </a:p>
      </dsp:txBody>
      <dsp:txXfrm>
        <a:off x="441702" y="58176"/>
        <a:ext cx="5693846" cy="566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E7657-88D9-4E97-ACAF-3C91E12CB9BF}">
      <dsp:nvSpPr>
        <dsp:cNvPr id="0" name=""/>
        <dsp:cNvSpPr/>
      </dsp:nvSpPr>
      <dsp:spPr>
        <a:xfrm>
          <a:off x="4114800" y="665083"/>
          <a:ext cx="2829837" cy="270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16"/>
              </a:lnTo>
              <a:lnTo>
                <a:pt x="2829837" y="135016"/>
              </a:lnTo>
              <a:lnTo>
                <a:pt x="2829837" y="27003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47089-9002-4641-B1C2-79431ECDBE63}">
      <dsp:nvSpPr>
        <dsp:cNvPr id="0" name=""/>
        <dsp:cNvSpPr/>
      </dsp:nvSpPr>
      <dsp:spPr>
        <a:xfrm>
          <a:off x="4069080" y="665083"/>
          <a:ext cx="91440" cy="270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3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BA782-ED74-444B-81A8-8ABB89F6E73E}">
      <dsp:nvSpPr>
        <dsp:cNvPr id="0" name=""/>
        <dsp:cNvSpPr/>
      </dsp:nvSpPr>
      <dsp:spPr>
        <a:xfrm>
          <a:off x="1284962" y="665083"/>
          <a:ext cx="2829837" cy="270033"/>
        </a:xfrm>
        <a:custGeom>
          <a:avLst/>
          <a:gdLst/>
          <a:ahLst/>
          <a:cxnLst/>
          <a:rect l="0" t="0" r="0" b="0"/>
          <a:pathLst>
            <a:path>
              <a:moveTo>
                <a:pt x="2829837" y="0"/>
              </a:moveTo>
              <a:lnTo>
                <a:pt x="2829837" y="135016"/>
              </a:lnTo>
              <a:lnTo>
                <a:pt x="0" y="135016"/>
              </a:lnTo>
              <a:lnTo>
                <a:pt x="0" y="27003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B0B25-311D-4886-A218-1946483041AF}">
      <dsp:nvSpPr>
        <dsp:cNvPr id="0" name=""/>
        <dsp:cNvSpPr/>
      </dsp:nvSpPr>
      <dsp:spPr>
        <a:xfrm>
          <a:off x="304803" y="22145"/>
          <a:ext cx="7619992" cy="6429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Αποκλεισμός αιτιών δευτεροπαθούς υπογαμμασφαιριναιμίας </a:t>
          </a:r>
          <a:endParaRPr lang="el-GR" sz="2200" kern="1200" dirty="0"/>
        </a:p>
      </dsp:txBody>
      <dsp:txXfrm>
        <a:off x="304803" y="22145"/>
        <a:ext cx="7619992" cy="642937"/>
      </dsp:txXfrm>
    </dsp:sp>
    <dsp:sp modelId="{56E5340D-F8C8-4F1C-8D58-F16EE3E2F3D2}">
      <dsp:nvSpPr>
        <dsp:cNvPr id="0" name=""/>
        <dsp:cNvSpPr/>
      </dsp:nvSpPr>
      <dsp:spPr>
        <a:xfrm>
          <a:off x="5059" y="935116"/>
          <a:ext cx="2559804" cy="64293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/>
            <a:t>απώλεια ανοσοσφαιρινών</a:t>
          </a:r>
          <a:endParaRPr lang="el-GR" sz="2000" kern="1200"/>
        </a:p>
      </dsp:txBody>
      <dsp:txXfrm>
        <a:off x="5059" y="935116"/>
        <a:ext cx="2559804" cy="642937"/>
      </dsp:txXfrm>
    </dsp:sp>
    <dsp:sp modelId="{DC05009D-3F5A-4080-B4EF-AF789D51C4FC}">
      <dsp:nvSpPr>
        <dsp:cNvPr id="0" name=""/>
        <dsp:cNvSpPr/>
      </dsp:nvSpPr>
      <dsp:spPr>
        <a:xfrm>
          <a:off x="2834897" y="935116"/>
          <a:ext cx="2559804" cy="642937"/>
        </a:xfrm>
        <a:prstGeom prst="rect">
          <a:avLst/>
        </a:prstGeom>
        <a:gradFill rotWithShape="1">
          <a:gsLst>
            <a:gs pos="0">
              <a:schemeClr val="accent6">
                <a:shade val="63000"/>
              </a:schemeClr>
            </a:gs>
            <a:gs pos="30000">
              <a:schemeClr val="accent6">
                <a:shade val="90000"/>
                <a:satMod val="110000"/>
              </a:schemeClr>
            </a:gs>
            <a:gs pos="45000">
              <a:schemeClr val="accent6">
                <a:shade val="100000"/>
                <a:satMod val="118000"/>
              </a:schemeClr>
            </a:gs>
            <a:gs pos="55000">
              <a:schemeClr val="accent6">
                <a:shade val="100000"/>
                <a:satMod val="118000"/>
              </a:schemeClr>
            </a:gs>
            <a:gs pos="73000">
              <a:schemeClr val="accent6">
                <a:shade val="90000"/>
                <a:satMod val="110000"/>
              </a:schemeClr>
            </a:gs>
            <a:gs pos="100000">
              <a:schemeClr val="accent6">
                <a:shade val="63000"/>
              </a:schemeClr>
            </a:gs>
          </a:gsLst>
          <a:lin ang="95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διαταραχή παραγωγής ανοσοσφαιρινών</a:t>
          </a:r>
          <a:endParaRPr lang="el-GR" sz="2000" kern="1200" dirty="0"/>
        </a:p>
      </dsp:txBody>
      <dsp:txXfrm>
        <a:off x="2834897" y="935116"/>
        <a:ext cx="2559804" cy="642937"/>
      </dsp:txXfrm>
    </dsp:sp>
    <dsp:sp modelId="{964A2856-4ED5-4478-ADE5-EA190BA08AEC}">
      <dsp:nvSpPr>
        <dsp:cNvPr id="0" name=""/>
        <dsp:cNvSpPr/>
      </dsp:nvSpPr>
      <dsp:spPr>
        <a:xfrm>
          <a:off x="5664735" y="935116"/>
          <a:ext cx="2559804" cy="6429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φάρμακα </a:t>
          </a:r>
          <a:endParaRPr lang="el-GR" sz="2000" kern="1200" dirty="0"/>
        </a:p>
      </dsp:txBody>
      <dsp:txXfrm>
        <a:off x="5664735" y="935116"/>
        <a:ext cx="2559804" cy="6429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33BF4-DDB6-49A5-B966-EFD0F64EE608}">
      <dsp:nvSpPr>
        <dsp:cNvPr id="0" name=""/>
        <dsp:cNvSpPr/>
      </dsp:nvSpPr>
      <dsp:spPr>
        <a:xfrm>
          <a:off x="0" y="167368"/>
          <a:ext cx="2514599" cy="527670"/>
        </a:xfrm>
        <a:prstGeom prst="roundRect">
          <a:avLst/>
        </a:prstGeom>
        <a:solidFill>
          <a:srgbClr val="00B0F0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από νεφρούς</a:t>
          </a:r>
        </a:p>
      </dsp:txBody>
      <dsp:txXfrm>
        <a:off x="25759" y="193127"/>
        <a:ext cx="2463081" cy="476152"/>
      </dsp:txXfrm>
    </dsp:sp>
    <dsp:sp modelId="{02A8A737-1344-4232-91AC-B3AE7BC5D03D}">
      <dsp:nvSpPr>
        <dsp:cNvPr id="0" name=""/>
        <dsp:cNvSpPr/>
      </dsp:nvSpPr>
      <dsp:spPr>
        <a:xfrm>
          <a:off x="0" y="685275"/>
          <a:ext cx="251459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700" b="1" kern="1200"/>
            <a:t>Νεφρωσικό σύνδρομο</a:t>
          </a:r>
        </a:p>
      </dsp:txBody>
      <dsp:txXfrm>
        <a:off x="0" y="685275"/>
        <a:ext cx="2514599" cy="364320"/>
      </dsp:txXfrm>
    </dsp:sp>
    <dsp:sp modelId="{F0C5C56A-5003-4872-8C26-08D9D0E21F4D}">
      <dsp:nvSpPr>
        <dsp:cNvPr id="0" name=""/>
        <dsp:cNvSpPr/>
      </dsp:nvSpPr>
      <dsp:spPr>
        <a:xfrm>
          <a:off x="0" y="1049595"/>
          <a:ext cx="2514599" cy="527670"/>
        </a:xfrm>
        <a:prstGeom prst="roundRect">
          <a:avLst/>
        </a:prstGeom>
        <a:solidFill>
          <a:srgbClr val="00B0F0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από έντερο</a:t>
          </a:r>
        </a:p>
      </dsp:txBody>
      <dsp:txXfrm>
        <a:off x="25759" y="1075354"/>
        <a:ext cx="2463081" cy="476152"/>
      </dsp:txXfrm>
    </dsp:sp>
    <dsp:sp modelId="{F69F24DA-3FE4-4A1D-AE03-12D5A37A69DC}">
      <dsp:nvSpPr>
        <dsp:cNvPr id="0" name=""/>
        <dsp:cNvSpPr/>
      </dsp:nvSpPr>
      <dsp:spPr>
        <a:xfrm>
          <a:off x="0" y="1577265"/>
          <a:ext cx="2514599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9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700" b="1" kern="1200"/>
            <a:t>Εντερική λεμφαγγειεκτασία (νόσος </a:t>
          </a:r>
          <a:r>
            <a:rPr lang="en-US" sz="1700" b="1" kern="1200"/>
            <a:t>Waldmann</a:t>
          </a:r>
          <a:r>
            <a:rPr lang="el-GR" sz="1700" b="1" kern="1200"/>
            <a:t>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700" b="1" kern="1200" dirty="0"/>
            <a:t>Αυτοάνοση εντεροπάθεια</a:t>
          </a:r>
        </a:p>
      </dsp:txBody>
      <dsp:txXfrm>
        <a:off x="0" y="1577265"/>
        <a:ext cx="2514599" cy="12978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70948-2013-47C6-ADD1-FB3C3F1948B3}">
      <dsp:nvSpPr>
        <dsp:cNvPr id="0" name=""/>
        <dsp:cNvSpPr/>
      </dsp:nvSpPr>
      <dsp:spPr>
        <a:xfrm>
          <a:off x="0" y="669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F96CF-F2D9-444D-B0E9-92BCC16EDEBB}">
      <dsp:nvSpPr>
        <dsp:cNvPr id="0" name=""/>
        <dsp:cNvSpPr/>
      </dsp:nvSpPr>
      <dsp:spPr>
        <a:xfrm>
          <a:off x="0" y="669"/>
          <a:ext cx="2349698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Διάγνωση εξ’αποκλεισμού:</a:t>
          </a:r>
        </a:p>
      </dsp:txBody>
      <dsp:txXfrm>
        <a:off x="0" y="669"/>
        <a:ext cx="2349698" cy="1370260"/>
      </dsp:txXfrm>
    </dsp:sp>
    <dsp:sp modelId="{19D42D48-0D2A-478F-9316-F1C7C7F90A45}">
      <dsp:nvSpPr>
        <dsp:cNvPr id="0" name=""/>
        <dsp:cNvSpPr/>
      </dsp:nvSpPr>
      <dsp:spPr>
        <a:xfrm>
          <a:off x="2459881" y="32517"/>
          <a:ext cx="5766265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Αποκλεισμός δευτεροπαθών αιτιών υπογαμμασφαιριναιμίας</a:t>
          </a:r>
        </a:p>
      </dsp:txBody>
      <dsp:txXfrm>
        <a:off x="2459881" y="32517"/>
        <a:ext cx="5766265" cy="636957"/>
      </dsp:txXfrm>
    </dsp:sp>
    <dsp:sp modelId="{3AE3235D-F86F-4CAD-A5B9-06F51CFED03F}">
      <dsp:nvSpPr>
        <dsp:cNvPr id="0" name=""/>
        <dsp:cNvSpPr/>
      </dsp:nvSpPr>
      <dsp:spPr>
        <a:xfrm>
          <a:off x="2349698" y="669474"/>
          <a:ext cx="58764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4B96FA6-7641-4984-ACA6-3C71E7222F5E}">
      <dsp:nvSpPr>
        <dsp:cNvPr id="0" name=""/>
        <dsp:cNvSpPr/>
      </dsp:nvSpPr>
      <dsp:spPr>
        <a:xfrm>
          <a:off x="2459881" y="701322"/>
          <a:ext cx="5766265" cy="63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Αποκλεισμός άλλων πρωτοπαθών αντισωματικών ανεπαρκειών με γενετικές δοκιμασίες </a:t>
          </a:r>
        </a:p>
      </dsp:txBody>
      <dsp:txXfrm>
        <a:off x="2459881" y="701322"/>
        <a:ext cx="5766265" cy="636957"/>
      </dsp:txXfrm>
    </dsp:sp>
    <dsp:sp modelId="{AAD38956-CE3D-4E31-B484-88D783094F9E}">
      <dsp:nvSpPr>
        <dsp:cNvPr id="0" name=""/>
        <dsp:cNvSpPr/>
      </dsp:nvSpPr>
      <dsp:spPr>
        <a:xfrm>
          <a:off x="2349698" y="1338279"/>
          <a:ext cx="58764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461F-8BC2-47C9-B805-F9DD697392E0}">
      <dsp:nvSpPr>
        <dsp:cNvPr id="0" name=""/>
        <dsp:cNvSpPr/>
      </dsp:nvSpPr>
      <dsp:spPr>
        <a:xfrm>
          <a:off x="36578" y="761794"/>
          <a:ext cx="8229600" cy="0"/>
        </a:xfrm>
        <a:prstGeom prst="line">
          <a:avLst/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5912F-3D32-4535-A6F8-CB34C236C14A}">
      <dsp:nvSpPr>
        <dsp:cNvPr id="0" name=""/>
        <dsp:cNvSpPr/>
      </dsp:nvSpPr>
      <dsp:spPr>
        <a:xfrm>
          <a:off x="2401813" y="381205"/>
          <a:ext cx="5638824" cy="380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Διάγνωση βέβαιη</a:t>
          </a:r>
        </a:p>
      </dsp:txBody>
      <dsp:txXfrm>
        <a:off x="2401813" y="381205"/>
        <a:ext cx="5638824" cy="380589"/>
      </dsp:txXfrm>
    </dsp:sp>
    <dsp:sp modelId="{9596185C-18DF-4E21-85B9-F66CD25383F5}">
      <dsp:nvSpPr>
        <dsp:cNvPr id="0" name=""/>
        <dsp:cNvSpPr/>
      </dsp:nvSpPr>
      <dsp:spPr>
        <a:xfrm>
          <a:off x="-36578" y="138546"/>
          <a:ext cx="2286008" cy="86590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IgG &lt; 150 mg/dl</a:t>
          </a:r>
          <a:endParaRPr lang="el-GR" sz="2400" b="1" kern="1200" dirty="0"/>
        </a:p>
      </dsp:txBody>
      <dsp:txXfrm>
        <a:off x="5700" y="180824"/>
        <a:ext cx="2201452" cy="8236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F2B97-80A5-46DB-A885-E96778785A88}">
      <dsp:nvSpPr>
        <dsp:cNvPr id="0" name=""/>
        <dsp:cNvSpPr/>
      </dsp:nvSpPr>
      <dsp:spPr>
        <a:xfrm>
          <a:off x="73150" y="744344"/>
          <a:ext cx="8229600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36D95-A3C3-44BC-91EE-96D339130BD6}">
      <dsp:nvSpPr>
        <dsp:cNvPr id="0" name=""/>
        <dsp:cNvSpPr/>
      </dsp:nvSpPr>
      <dsp:spPr>
        <a:xfrm>
          <a:off x="2438386" y="175803"/>
          <a:ext cx="5638824" cy="56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Και </a:t>
          </a:r>
          <a:r>
            <a:rPr lang="en-US" sz="2400" b="1" kern="1200" dirty="0"/>
            <a:t>IgA </a:t>
          </a:r>
          <a:r>
            <a:rPr lang="el-GR" sz="2400" b="1" kern="1200" dirty="0"/>
            <a:t>δεν είναι σημαντικά επηρεασμένη</a:t>
          </a:r>
        </a:p>
      </dsp:txBody>
      <dsp:txXfrm>
        <a:off x="2438386" y="175803"/>
        <a:ext cx="5638824" cy="568540"/>
      </dsp:txXfrm>
    </dsp:sp>
    <dsp:sp modelId="{F2BBED3D-7F60-4A9D-84F8-17EA551D9D51}">
      <dsp:nvSpPr>
        <dsp:cNvPr id="0" name=""/>
        <dsp:cNvSpPr/>
      </dsp:nvSpPr>
      <dsp:spPr>
        <a:xfrm>
          <a:off x="6103" y="360"/>
          <a:ext cx="2432299" cy="919427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IgG &lt; </a:t>
          </a:r>
          <a:r>
            <a:rPr lang="el-GR" sz="2400" b="1" kern="1200" dirty="0"/>
            <a:t>450-600</a:t>
          </a:r>
          <a:r>
            <a:rPr lang="en-US" sz="2400" b="1" kern="1200" dirty="0"/>
            <a:t> mg/dl</a:t>
          </a:r>
          <a:endParaRPr lang="el-GR" sz="2400" b="1" kern="1200" dirty="0"/>
        </a:p>
      </dsp:txBody>
      <dsp:txXfrm>
        <a:off x="50994" y="45251"/>
        <a:ext cx="2342517" cy="874536"/>
      </dsp:txXfrm>
    </dsp:sp>
    <dsp:sp modelId="{E90EB8CF-FE97-4F2E-8F28-88D899773C2A}">
      <dsp:nvSpPr>
        <dsp:cNvPr id="0" name=""/>
        <dsp:cNvSpPr/>
      </dsp:nvSpPr>
      <dsp:spPr>
        <a:xfrm>
          <a:off x="0" y="919787"/>
          <a:ext cx="8229600" cy="113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b="1" kern="1200" dirty="0"/>
            <a:t>Έλεγχος αντισωματικής απάντησης       </a:t>
          </a:r>
          <a:r>
            <a:rPr lang="el-GR" sz="2400" b="1" kern="1200" dirty="0"/>
            <a:t>(αναζήτηση </a:t>
          </a:r>
          <a:r>
            <a:rPr lang="en-US" sz="2400" b="1" kern="1200" dirty="0"/>
            <a:t>IgG </a:t>
          </a:r>
          <a:r>
            <a:rPr lang="el-GR" sz="2400" b="1" kern="1200" dirty="0"/>
            <a:t>αντισωμάτων 6 μήνες μετά από εμβολιασμό)</a:t>
          </a:r>
        </a:p>
      </dsp:txBody>
      <dsp:txXfrm>
        <a:off x="0" y="919787"/>
        <a:ext cx="8229600" cy="11372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B0AF-FCE1-40FE-A703-C82A9C99916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FDD1F-301B-414D-805F-554F750DF0CF}">
      <dsp:nvSpPr>
        <dsp:cNvPr id="0" name=""/>
        <dsp:cNvSpPr/>
      </dsp:nvSpPr>
      <dsp:spPr>
        <a:xfrm>
          <a:off x="0" y="0"/>
          <a:ext cx="164592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rgbClr val="FF0000"/>
              </a:solidFill>
            </a:rPr>
            <a:t>Χαρακτηριστικά</a:t>
          </a:r>
          <a:endParaRPr lang="el-GR" sz="1700" kern="1200" dirty="0">
            <a:solidFill>
              <a:srgbClr val="FF0000"/>
            </a:solidFill>
          </a:endParaRPr>
        </a:p>
      </dsp:txBody>
      <dsp:txXfrm>
        <a:off x="0" y="0"/>
        <a:ext cx="1645920" cy="1143000"/>
      </dsp:txXfrm>
    </dsp:sp>
    <dsp:sp modelId="{BB2B5520-A6BB-4A54-8D8D-DE23D53D376D}">
      <dsp:nvSpPr>
        <dsp:cNvPr id="0" name=""/>
        <dsp:cNvSpPr/>
      </dsp:nvSpPr>
      <dsp:spPr>
        <a:xfrm>
          <a:off x="1769364" y="51903"/>
          <a:ext cx="6460236" cy="103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/>
            <a:t>βαριές/υποτροπιάζουσες/χρονίζουσες/ασυνήθεις/ δυσλειτουργία προσβαλλομένου οργάνου</a:t>
          </a:r>
          <a:endParaRPr lang="el-GR" sz="2300" kern="1200"/>
        </a:p>
      </dsp:txBody>
      <dsp:txXfrm>
        <a:off x="1769364" y="51903"/>
        <a:ext cx="6460236" cy="1038076"/>
      </dsp:txXfrm>
    </dsp:sp>
    <dsp:sp modelId="{9820DB9B-EAC6-4990-B20B-2C12B2003157}">
      <dsp:nvSpPr>
        <dsp:cNvPr id="0" name=""/>
        <dsp:cNvSpPr/>
      </dsp:nvSpPr>
      <dsp:spPr>
        <a:xfrm>
          <a:off x="1645920" y="108997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F8B10-5A69-41A9-A48A-7BC25531FF23}">
      <dsp:nvSpPr>
        <dsp:cNvPr id="0" name=""/>
        <dsp:cNvSpPr/>
      </dsp:nvSpPr>
      <dsp:spPr>
        <a:xfrm>
          <a:off x="0" y="11430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B7B7-B136-4857-B38F-DDDAABAE34A7}">
      <dsp:nvSpPr>
        <dsp:cNvPr id="0" name=""/>
        <dsp:cNvSpPr/>
      </dsp:nvSpPr>
      <dsp:spPr>
        <a:xfrm>
          <a:off x="0" y="1143000"/>
          <a:ext cx="164592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>
              <a:solidFill>
                <a:srgbClr val="FF0000"/>
              </a:solidFill>
            </a:rPr>
            <a:t>Επιπλοκές</a:t>
          </a:r>
          <a:endParaRPr lang="el-GR" sz="1700" kern="1200" dirty="0">
            <a:solidFill>
              <a:srgbClr val="FF0000"/>
            </a:solidFill>
          </a:endParaRPr>
        </a:p>
      </dsp:txBody>
      <dsp:txXfrm>
        <a:off x="0" y="1143000"/>
        <a:ext cx="1645920" cy="1143000"/>
      </dsp:txXfrm>
    </dsp:sp>
    <dsp:sp modelId="{37793C6A-A540-4BE4-B020-4AF112F86329}">
      <dsp:nvSpPr>
        <dsp:cNvPr id="0" name=""/>
        <dsp:cNvSpPr/>
      </dsp:nvSpPr>
      <dsp:spPr>
        <a:xfrm>
          <a:off x="1769364" y="1194903"/>
          <a:ext cx="6460236" cy="1038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/>
            <a:t>χρόνια μαστοειδίτιδα, χρόνια ωτόρροια, βρογχεκτασίες, χρόνια πνευμονοπάθεια</a:t>
          </a:r>
          <a:endParaRPr lang="el-GR" sz="2300" kern="1200"/>
        </a:p>
      </dsp:txBody>
      <dsp:txXfrm>
        <a:off x="1769364" y="1194903"/>
        <a:ext cx="6460236" cy="1038076"/>
      </dsp:txXfrm>
    </dsp:sp>
    <dsp:sp modelId="{7E657D2F-C506-4EE8-957D-0E384545E7AF}">
      <dsp:nvSpPr>
        <dsp:cNvPr id="0" name=""/>
        <dsp:cNvSpPr/>
      </dsp:nvSpPr>
      <dsp:spPr>
        <a:xfrm>
          <a:off x="1645920" y="2232979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A5269-91DD-43D7-9F32-441A7CFC1BA1}">
      <dsp:nvSpPr>
        <dsp:cNvPr id="0" name=""/>
        <dsp:cNvSpPr/>
      </dsp:nvSpPr>
      <dsp:spPr>
        <a:xfrm>
          <a:off x="0" y="0"/>
          <a:ext cx="8252692" cy="891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Ευαισθησία στις πυογόνες μικροβιακές λοιμώξεις κυρίως ανώτερου και κατώτερου αναπνευστικού</a:t>
          </a:r>
          <a:endParaRPr lang="el-GR" sz="2800" kern="1200" dirty="0"/>
        </a:p>
      </dsp:txBody>
      <dsp:txXfrm>
        <a:off x="43532" y="43532"/>
        <a:ext cx="8165628" cy="804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9B1B-1D2B-4391-A58D-00B26DD2EC9B}">
      <dsp:nvSpPr>
        <dsp:cNvPr id="0" name=""/>
        <dsp:cNvSpPr/>
      </dsp:nvSpPr>
      <dsp:spPr>
        <a:xfrm>
          <a:off x="1004" y="990823"/>
          <a:ext cx="3656707" cy="18283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Πρωτοπαθείς ανοσοανεπάρκειες </a:t>
          </a:r>
          <a:endParaRPr lang="el-GR" sz="3300" kern="1200"/>
        </a:p>
      </dsp:txBody>
      <dsp:txXfrm>
        <a:off x="54555" y="1044374"/>
        <a:ext cx="3549605" cy="1721251"/>
      </dsp:txXfrm>
    </dsp:sp>
    <dsp:sp modelId="{F1A9BA7B-D1FA-4BAA-98E8-564E4E02BD98}">
      <dsp:nvSpPr>
        <dsp:cNvPr id="0" name=""/>
        <dsp:cNvSpPr/>
      </dsp:nvSpPr>
      <dsp:spPr>
        <a:xfrm>
          <a:off x="4571888" y="990823"/>
          <a:ext cx="3656707" cy="182835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/>
            <a:t>Δευτεροπαθείς ανοσοανεπάρκειες</a:t>
          </a:r>
          <a:endParaRPr lang="el-GR" sz="3300" kern="1200"/>
        </a:p>
      </dsp:txBody>
      <dsp:txXfrm>
        <a:off x="4625439" y="1044374"/>
        <a:ext cx="3549605" cy="17212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AC931-5401-4915-BA7D-36FFAAF328E6}">
      <dsp:nvSpPr>
        <dsp:cNvPr id="0" name=""/>
        <dsp:cNvSpPr/>
      </dsp:nvSpPr>
      <dsp:spPr>
        <a:xfrm>
          <a:off x="0" y="359411"/>
          <a:ext cx="8201891" cy="1072136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6558" tIns="249936" rIns="63655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PCP, CMV, </a:t>
          </a:r>
          <a:r>
            <a:rPr lang="el-GR" sz="2400" b="1" kern="1200" dirty="0"/>
            <a:t>ασπέργιλλος, κρυπτοσπορίδιο</a:t>
          </a:r>
          <a:endParaRPr lang="el-GR" sz="2400" kern="1200" dirty="0"/>
        </a:p>
      </dsp:txBody>
      <dsp:txXfrm>
        <a:off x="0" y="359411"/>
        <a:ext cx="8201891" cy="1072136"/>
      </dsp:txXfrm>
    </dsp:sp>
    <dsp:sp modelId="{98109C0F-E06C-4BCF-A304-8CD17ECC72A4}">
      <dsp:nvSpPr>
        <dsp:cNvPr id="0" name=""/>
        <dsp:cNvSpPr/>
      </dsp:nvSpPr>
      <dsp:spPr>
        <a:xfrm>
          <a:off x="0" y="0"/>
          <a:ext cx="7809045" cy="520279"/>
        </a:xfrm>
        <a:prstGeom prst="roundRect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17008" tIns="0" rIns="217008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5-9% ευκαιριακές λοιμώξεις </a:t>
          </a:r>
          <a:r>
            <a:rPr lang="el-GR" sz="1600" b="1" kern="1200" dirty="0"/>
            <a:t>(έκπτωση Τ-κυτταρικής ανοσίας)</a:t>
          </a:r>
          <a:endParaRPr lang="el-GR" sz="1600" kern="1200" dirty="0"/>
        </a:p>
      </dsp:txBody>
      <dsp:txXfrm>
        <a:off x="25398" y="25398"/>
        <a:ext cx="7758249" cy="46948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CB7DE-5F5B-42A7-BCA2-92033C34741E}">
      <dsp:nvSpPr>
        <dsp:cNvPr id="0" name=""/>
        <dsp:cNvSpPr/>
      </dsp:nvSpPr>
      <dsp:spPr>
        <a:xfrm>
          <a:off x="0" y="711008"/>
          <a:ext cx="822729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B40E-9752-4D3D-B302-A8E7E76E388C}">
      <dsp:nvSpPr>
        <dsp:cNvPr id="0" name=""/>
        <dsp:cNvSpPr/>
      </dsp:nvSpPr>
      <dsp:spPr>
        <a:xfrm>
          <a:off x="2139095" y="355791"/>
          <a:ext cx="6088195" cy="3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70C0"/>
              </a:solidFill>
            </a:rPr>
            <a:t>Εξέλιξη σε προϊούσα πνευμονική νόσο </a:t>
          </a:r>
        </a:p>
      </dsp:txBody>
      <dsp:txXfrm>
        <a:off x="2139095" y="355791"/>
        <a:ext cx="6088195" cy="355217"/>
      </dsp:txXfrm>
    </dsp:sp>
    <dsp:sp modelId="{263A9D61-F54D-4B44-9E41-5AF733E5C3A2}">
      <dsp:nvSpPr>
        <dsp:cNvPr id="0" name=""/>
        <dsp:cNvSpPr/>
      </dsp:nvSpPr>
      <dsp:spPr>
        <a:xfrm>
          <a:off x="0" y="0"/>
          <a:ext cx="2139095" cy="7096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33%</a:t>
          </a:r>
          <a:endParaRPr lang="el-GR" sz="3200" b="1" kern="1200" dirty="0"/>
        </a:p>
      </dsp:txBody>
      <dsp:txXfrm>
        <a:off x="34650" y="34650"/>
        <a:ext cx="2069795" cy="67502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BAD78-97BD-4576-B8AB-3538E4E4868A}">
      <dsp:nvSpPr>
        <dsp:cNvPr id="0" name=""/>
        <dsp:cNvSpPr/>
      </dsp:nvSpPr>
      <dsp:spPr>
        <a:xfrm>
          <a:off x="0" y="753825"/>
          <a:ext cx="8229600" cy="0"/>
        </a:xfrm>
        <a:prstGeom prst="line">
          <a:avLst/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C7DC-DC9E-49FD-A045-0D5DD496860F}">
      <dsp:nvSpPr>
        <dsp:cNvPr id="0" name=""/>
        <dsp:cNvSpPr/>
      </dsp:nvSpPr>
      <dsp:spPr>
        <a:xfrm>
          <a:off x="2139695" y="1103"/>
          <a:ext cx="6089904" cy="7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Κοκκιωματώδης-λεμφοκυτταρική διάμεση πνευμονική νόσος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2139695" y="1103"/>
        <a:ext cx="6089904" cy="752722"/>
      </dsp:txXfrm>
    </dsp:sp>
    <dsp:sp modelId="{F0A31FC8-95D5-40A3-AADC-AD9CDC7D9050}">
      <dsp:nvSpPr>
        <dsp:cNvPr id="0" name=""/>
        <dsp:cNvSpPr/>
      </dsp:nvSpPr>
      <dsp:spPr>
        <a:xfrm>
          <a:off x="0" y="1103"/>
          <a:ext cx="2139696" cy="75272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10%</a:t>
          </a:r>
          <a:endParaRPr lang="en-US" sz="4000" b="1" kern="1200" dirty="0"/>
        </a:p>
      </dsp:txBody>
      <dsp:txXfrm>
        <a:off x="36751" y="37854"/>
        <a:ext cx="2066194" cy="715971"/>
      </dsp:txXfrm>
    </dsp:sp>
    <dsp:sp modelId="{21B5C65F-8098-4187-8454-B33F19B1587F}">
      <dsp:nvSpPr>
        <dsp:cNvPr id="0" name=""/>
        <dsp:cNvSpPr/>
      </dsp:nvSpPr>
      <dsp:spPr>
        <a:xfrm>
          <a:off x="0" y="753825"/>
          <a:ext cx="8229600" cy="150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λεμφοκυτταρικές ή κοκκιωματώδεις πνευμονικές βλάβες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/>
            <a:t>που δε σχετίζονται με λοιμώξεις</a:t>
          </a:r>
          <a:endParaRPr lang="en-US" sz="2400" kern="1200" dirty="0"/>
        </a:p>
      </dsp:txBody>
      <dsp:txXfrm>
        <a:off x="0" y="753825"/>
        <a:ext cx="8229600" cy="150567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CB7DE-5F5B-42A7-BCA2-92033C34741E}">
      <dsp:nvSpPr>
        <dsp:cNvPr id="0" name=""/>
        <dsp:cNvSpPr/>
      </dsp:nvSpPr>
      <dsp:spPr>
        <a:xfrm>
          <a:off x="0" y="711008"/>
          <a:ext cx="8227291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B40E-9752-4D3D-B302-A8E7E76E388C}">
      <dsp:nvSpPr>
        <dsp:cNvPr id="0" name=""/>
        <dsp:cNvSpPr/>
      </dsp:nvSpPr>
      <dsp:spPr>
        <a:xfrm>
          <a:off x="2139095" y="355791"/>
          <a:ext cx="6088195" cy="35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rgbClr val="0070C0"/>
              </a:solidFill>
            </a:rPr>
            <a:t>Εξέλιξη σε προϊούσα πνευμονική νόσο </a:t>
          </a:r>
        </a:p>
      </dsp:txBody>
      <dsp:txXfrm>
        <a:off x="2139095" y="355791"/>
        <a:ext cx="6088195" cy="355217"/>
      </dsp:txXfrm>
    </dsp:sp>
    <dsp:sp modelId="{263A9D61-F54D-4B44-9E41-5AF733E5C3A2}">
      <dsp:nvSpPr>
        <dsp:cNvPr id="0" name=""/>
        <dsp:cNvSpPr/>
      </dsp:nvSpPr>
      <dsp:spPr>
        <a:xfrm>
          <a:off x="0" y="0"/>
          <a:ext cx="2139095" cy="70967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33%</a:t>
          </a:r>
          <a:endParaRPr lang="el-GR" sz="3200" b="1" kern="1200" dirty="0"/>
        </a:p>
      </dsp:txBody>
      <dsp:txXfrm>
        <a:off x="34650" y="34650"/>
        <a:ext cx="2069795" cy="67502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BAD78-97BD-4576-B8AB-3538E4E4868A}">
      <dsp:nvSpPr>
        <dsp:cNvPr id="0" name=""/>
        <dsp:cNvSpPr/>
      </dsp:nvSpPr>
      <dsp:spPr>
        <a:xfrm>
          <a:off x="0" y="753825"/>
          <a:ext cx="8229600" cy="0"/>
        </a:xfrm>
        <a:prstGeom prst="line">
          <a:avLst/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8C7DC-DC9E-49FD-A045-0D5DD496860F}">
      <dsp:nvSpPr>
        <dsp:cNvPr id="0" name=""/>
        <dsp:cNvSpPr/>
      </dsp:nvSpPr>
      <dsp:spPr>
        <a:xfrm>
          <a:off x="2139695" y="1103"/>
          <a:ext cx="6089904" cy="752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C00000"/>
              </a:solidFill>
            </a:rPr>
            <a:t>Κοκκιωματώδης-λεμφοκυτταρική διάμεση πνευμονική νόσος</a:t>
          </a:r>
          <a:endParaRPr lang="en-US" sz="2400" b="1" kern="1200" dirty="0">
            <a:solidFill>
              <a:srgbClr val="C00000"/>
            </a:solidFill>
          </a:endParaRPr>
        </a:p>
      </dsp:txBody>
      <dsp:txXfrm>
        <a:off x="2139695" y="1103"/>
        <a:ext cx="6089904" cy="752722"/>
      </dsp:txXfrm>
    </dsp:sp>
    <dsp:sp modelId="{F0A31FC8-95D5-40A3-AADC-AD9CDC7D9050}">
      <dsp:nvSpPr>
        <dsp:cNvPr id="0" name=""/>
        <dsp:cNvSpPr/>
      </dsp:nvSpPr>
      <dsp:spPr>
        <a:xfrm>
          <a:off x="0" y="1103"/>
          <a:ext cx="2139696" cy="752722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10%</a:t>
          </a:r>
          <a:endParaRPr lang="en-US" sz="4000" b="1" kern="1200" dirty="0"/>
        </a:p>
      </dsp:txBody>
      <dsp:txXfrm>
        <a:off x="36751" y="37854"/>
        <a:ext cx="2066194" cy="715971"/>
      </dsp:txXfrm>
    </dsp:sp>
    <dsp:sp modelId="{21B5C65F-8098-4187-8454-B33F19B1587F}">
      <dsp:nvSpPr>
        <dsp:cNvPr id="0" name=""/>
        <dsp:cNvSpPr/>
      </dsp:nvSpPr>
      <dsp:spPr>
        <a:xfrm>
          <a:off x="0" y="753825"/>
          <a:ext cx="8229600" cy="150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λεμφοκυτταρικές ή κοκκιωματώδεις πνευμονικές βλάβες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/>
            <a:t>που δε σχετίζονται με λοιμώξεις</a:t>
          </a:r>
          <a:endParaRPr lang="en-US" sz="2400" kern="1200" dirty="0"/>
        </a:p>
      </dsp:txBody>
      <dsp:txXfrm>
        <a:off x="0" y="753825"/>
        <a:ext cx="8229600" cy="150567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4957-047E-415C-9E23-BFEF5471B3A9}">
      <dsp:nvSpPr>
        <dsp:cNvPr id="0" name=""/>
        <dsp:cNvSpPr/>
      </dsp:nvSpPr>
      <dsp:spPr>
        <a:xfrm>
          <a:off x="0" y="816"/>
          <a:ext cx="8229600" cy="977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>
              <a:latin typeface="Comic Sans MS" panose="030F0702030302020204" pitchFamily="66" charset="0"/>
            </a:rPr>
            <a:t>Διάχυτες πολυκλωνικές λεμφοϋπερπλαστικές βλάβες</a:t>
          </a:r>
        </a:p>
      </dsp:txBody>
      <dsp:txXfrm>
        <a:off x="47712" y="48528"/>
        <a:ext cx="8134176" cy="881968"/>
      </dsp:txXfrm>
    </dsp:sp>
    <dsp:sp modelId="{9A336188-071F-4488-BF78-D8BCB250CD5F}">
      <dsp:nvSpPr>
        <dsp:cNvPr id="0" name=""/>
        <dsp:cNvSpPr/>
      </dsp:nvSpPr>
      <dsp:spPr>
        <a:xfrm>
          <a:off x="0" y="990500"/>
          <a:ext cx="8229600" cy="977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>
              <a:latin typeface="Comic Sans MS" panose="030F0702030302020204" pitchFamily="66" charset="0"/>
            </a:rPr>
            <a:t>Λεμφαδενοπάθεια τραχηλική/μεσοθωρακίου/κοιλιάς.</a:t>
          </a:r>
        </a:p>
      </dsp:txBody>
      <dsp:txXfrm>
        <a:off x="47712" y="1038212"/>
        <a:ext cx="8134176" cy="881968"/>
      </dsp:txXfrm>
    </dsp:sp>
    <dsp:sp modelId="{DDDEC908-877C-455F-B8F8-860B4B153F54}">
      <dsp:nvSpPr>
        <dsp:cNvPr id="0" name=""/>
        <dsp:cNvSpPr/>
      </dsp:nvSpPr>
      <dsp:spPr>
        <a:xfrm>
          <a:off x="0" y="1980183"/>
          <a:ext cx="8229600" cy="977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latin typeface="Comic Sans MS" panose="030F0702030302020204" pitchFamily="66" charset="0"/>
            </a:rPr>
            <a:t>Λεμφοκυτταρικές διηθήσεις πνευμόνων/ήπατος/ ΓΕΣ.</a:t>
          </a:r>
        </a:p>
      </dsp:txBody>
      <dsp:txXfrm>
        <a:off x="47712" y="2027895"/>
        <a:ext cx="8134176" cy="881968"/>
      </dsp:txXfrm>
    </dsp:sp>
    <dsp:sp modelId="{5A225F96-EFE9-4B62-84FC-2C16C144F42B}">
      <dsp:nvSpPr>
        <dsp:cNvPr id="0" name=""/>
        <dsp:cNvSpPr/>
      </dsp:nvSpPr>
      <dsp:spPr>
        <a:xfrm>
          <a:off x="0" y="2969866"/>
          <a:ext cx="8229600" cy="977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>
              <a:latin typeface="Comic Sans MS" panose="030F0702030302020204" pitchFamily="66" charset="0"/>
            </a:rPr>
            <a:t>Σπληνομεγαλία (30%)</a:t>
          </a:r>
        </a:p>
      </dsp:txBody>
      <dsp:txXfrm>
        <a:off x="47712" y="3017578"/>
        <a:ext cx="8134176" cy="881968"/>
      </dsp:txXfrm>
    </dsp:sp>
    <dsp:sp modelId="{3A8A6C0D-DCA6-4F55-9D59-A856586A4FAC}">
      <dsp:nvSpPr>
        <dsp:cNvPr id="0" name=""/>
        <dsp:cNvSpPr/>
      </dsp:nvSpPr>
      <dsp:spPr>
        <a:xfrm>
          <a:off x="0" y="3959550"/>
          <a:ext cx="8229600" cy="9773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>
              <a:latin typeface="Comic Sans MS" panose="030F0702030302020204" pitchFamily="66" charset="0"/>
            </a:rPr>
            <a:t>Μη τυροειδοποιούμενα κοκκιώματα στους λεμφικούς ιστούς (8-20%)</a:t>
          </a:r>
        </a:p>
      </dsp:txBody>
      <dsp:txXfrm>
        <a:off x="47712" y="4007262"/>
        <a:ext cx="8134176" cy="8819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656-3BAE-4586-B66D-20BFBFB63F01}">
      <dsp:nvSpPr>
        <dsp:cNvPr id="0" name=""/>
        <dsp:cNvSpPr/>
      </dsp:nvSpPr>
      <dsp:spPr>
        <a:xfrm>
          <a:off x="0" y="590"/>
          <a:ext cx="1887033" cy="19354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Πυογόνες λοιμώξεις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Πνεύμονες</a:t>
          </a:r>
          <a:endParaRPr lang="en-US" sz="2400" b="1" kern="1200" dirty="0"/>
        </a:p>
      </dsp:txBody>
      <dsp:txXfrm>
        <a:off x="55269" y="55859"/>
        <a:ext cx="1776495" cy="1824931"/>
      </dsp:txXfrm>
    </dsp:sp>
    <dsp:sp modelId="{D79B4B32-B78E-46F0-842C-876F9E43A300}">
      <dsp:nvSpPr>
        <dsp:cNvPr id="0" name=""/>
        <dsp:cNvSpPr/>
      </dsp:nvSpPr>
      <dsp:spPr>
        <a:xfrm rot="5400000">
          <a:off x="580615" y="1984446"/>
          <a:ext cx="725801" cy="87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682227" y="2057026"/>
        <a:ext cx="522577" cy="508061"/>
      </dsp:txXfrm>
    </dsp:sp>
    <dsp:sp modelId="{FD6D8F07-5F37-4E3A-AD0A-100FA2C3A0E5}">
      <dsp:nvSpPr>
        <dsp:cNvPr id="0" name=""/>
        <dsp:cNvSpPr/>
      </dsp:nvSpPr>
      <dsp:spPr>
        <a:xfrm>
          <a:off x="0" y="2903794"/>
          <a:ext cx="1887033" cy="1935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Χυμική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ανοσία</a:t>
          </a:r>
          <a:endParaRPr lang="en-US" sz="2800" b="1" kern="1200" dirty="0"/>
        </a:p>
      </dsp:txBody>
      <dsp:txXfrm>
        <a:off x="55269" y="2959063"/>
        <a:ext cx="1776495" cy="182493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656-3BAE-4586-B66D-20BFBFB63F01}">
      <dsp:nvSpPr>
        <dsp:cNvPr id="0" name=""/>
        <dsp:cNvSpPr/>
      </dsp:nvSpPr>
      <dsp:spPr>
        <a:xfrm>
          <a:off x="0" y="16500"/>
          <a:ext cx="1963233" cy="193546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Ιοί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Μύκητες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Μυκοβακτήρια</a:t>
          </a:r>
          <a:r>
            <a:rPr lang="el-GR" sz="2000" kern="1200" dirty="0"/>
            <a:t> </a:t>
          </a:r>
          <a:endParaRPr lang="en-US" sz="2000" kern="1200" dirty="0"/>
        </a:p>
      </dsp:txBody>
      <dsp:txXfrm>
        <a:off x="56688" y="73188"/>
        <a:ext cx="1849857" cy="1822093"/>
      </dsp:txXfrm>
    </dsp:sp>
    <dsp:sp modelId="{D79B4B32-B78E-46F0-842C-876F9E43A300}">
      <dsp:nvSpPr>
        <dsp:cNvPr id="0" name=""/>
        <dsp:cNvSpPr/>
      </dsp:nvSpPr>
      <dsp:spPr>
        <a:xfrm rot="5400000">
          <a:off x="624682" y="1992401"/>
          <a:ext cx="713868" cy="87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 rot="-5400000">
        <a:off x="720328" y="2070947"/>
        <a:ext cx="522577" cy="499708"/>
      </dsp:txXfrm>
    </dsp:sp>
    <dsp:sp modelId="{FD6D8F07-5F37-4E3A-AD0A-100FA2C3A0E5}">
      <dsp:nvSpPr>
        <dsp:cNvPr id="0" name=""/>
        <dsp:cNvSpPr/>
      </dsp:nvSpPr>
      <dsp:spPr>
        <a:xfrm>
          <a:off x="0" y="2903794"/>
          <a:ext cx="1963233" cy="1935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Κυτταρική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ανοσία</a:t>
          </a:r>
          <a:endParaRPr lang="en-US" sz="2800" b="1" kern="1200" dirty="0"/>
        </a:p>
      </dsp:txBody>
      <dsp:txXfrm>
        <a:off x="56688" y="2960482"/>
        <a:ext cx="1849857" cy="182209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656-3BAE-4586-B66D-20BFBFB63F01}">
      <dsp:nvSpPr>
        <dsp:cNvPr id="0" name=""/>
        <dsp:cNvSpPr/>
      </dsp:nvSpPr>
      <dsp:spPr>
        <a:xfrm>
          <a:off x="0" y="2953"/>
          <a:ext cx="1887033" cy="193357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Μηνιγγιτιδόκοκκος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ΚΝΣ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269" y="58222"/>
        <a:ext cx="1776495" cy="1823041"/>
      </dsp:txXfrm>
    </dsp:sp>
    <dsp:sp modelId="{D79B4B32-B78E-46F0-842C-876F9E43A300}">
      <dsp:nvSpPr>
        <dsp:cNvPr id="0" name=""/>
        <dsp:cNvSpPr/>
      </dsp:nvSpPr>
      <dsp:spPr>
        <a:xfrm rot="5400000">
          <a:off x="580970" y="1984872"/>
          <a:ext cx="725092" cy="870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20000"/>
            <a:lumOff val="8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82483" y="2057381"/>
        <a:ext cx="522066" cy="507564"/>
      </dsp:txXfrm>
    </dsp:sp>
    <dsp:sp modelId="{FD6D8F07-5F37-4E3A-AD0A-100FA2C3A0E5}">
      <dsp:nvSpPr>
        <dsp:cNvPr id="0" name=""/>
        <dsp:cNvSpPr/>
      </dsp:nvSpPr>
      <dsp:spPr>
        <a:xfrm>
          <a:off x="0" y="2903322"/>
          <a:ext cx="1887033" cy="1933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3000"/>
              </a:schemeClr>
            </a:gs>
            <a:gs pos="30000">
              <a:schemeClr val="accent4">
                <a:shade val="90000"/>
                <a:satMod val="110000"/>
              </a:schemeClr>
            </a:gs>
            <a:gs pos="45000">
              <a:schemeClr val="accent4">
                <a:shade val="100000"/>
                <a:satMod val="118000"/>
              </a:schemeClr>
            </a:gs>
            <a:gs pos="55000">
              <a:schemeClr val="accent4">
                <a:shade val="100000"/>
                <a:satMod val="118000"/>
              </a:schemeClr>
            </a:gs>
            <a:gs pos="73000">
              <a:schemeClr val="accent4">
                <a:shade val="90000"/>
                <a:satMod val="110000"/>
              </a:schemeClr>
            </a:gs>
            <a:gs pos="100000">
              <a:schemeClr val="accent4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Συμπλήρωμα</a:t>
          </a:r>
          <a:endParaRPr lang="en-US" sz="2200" b="1" kern="1200" dirty="0"/>
        </a:p>
      </dsp:txBody>
      <dsp:txXfrm>
        <a:off x="55269" y="2958591"/>
        <a:ext cx="1776495" cy="182304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FF656-3BAE-4586-B66D-20BFBFB63F01}">
      <dsp:nvSpPr>
        <dsp:cNvPr id="0" name=""/>
        <dsp:cNvSpPr/>
      </dsp:nvSpPr>
      <dsp:spPr>
        <a:xfrm>
          <a:off x="0" y="590"/>
          <a:ext cx="2115633" cy="193546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</a:rPr>
            <a:t>Σταφυλόκοκκος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200" b="1" kern="1200" dirty="0">
            <a:solidFill>
              <a:schemeClr val="tx1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>
              <a:solidFill>
                <a:schemeClr val="tx1"/>
              </a:solidFill>
            </a:rPr>
            <a:t>Δέρμα 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6688" y="57278"/>
        <a:ext cx="2002257" cy="1822093"/>
      </dsp:txXfrm>
    </dsp:sp>
    <dsp:sp modelId="{D79B4B32-B78E-46F0-842C-876F9E43A300}">
      <dsp:nvSpPr>
        <dsp:cNvPr id="0" name=""/>
        <dsp:cNvSpPr/>
      </dsp:nvSpPr>
      <dsp:spPr>
        <a:xfrm rot="5400000">
          <a:off x="694915" y="1984446"/>
          <a:ext cx="725801" cy="870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96527" y="2057026"/>
        <a:ext cx="522577" cy="508061"/>
      </dsp:txXfrm>
    </dsp:sp>
    <dsp:sp modelId="{FD6D8F07-5F37-4E3A-AD0A-100FA2C3A0E5}">
      <dsp:nvSpPr>
        <dsp:cNvPr id="0" name=""/>
        <dsp:cNvSpPr/>
      </dsp:nvSpPr>
      <dsp:spPr>
        <a:xfrm>
          <a:off x="0" y="2903794"/>
          <a:ext cx="2115633" cy="1935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3000"/>
              </a:schemeClr>
            </a:gs>
            <a:gs pos="30000">
              <a:schemeClr val="accent6">
                <a:shade val="90000"/>
                <a:satMod val="110000"/>
              </a:schemeClr>
            </a:gs>
            <a:gs pos="45000">
              <a:schemeClr val="accent6">
                <a:shade val="100000"/>
                <a:satMod val="118000"/>
              </a:schemeClr>
            </a:gs>
            <a:gs pos="55000">
              <a:schemeClr val="accent6">
                <a:shade val="100000"/>
                <a:satMod val="118000"/>
              </a:schemeClr>
            </a:gs>
            <a:gs pos="73000">
              <a:schemeClr val="accent6">
                <a:shade val="90000"/>
                <a:satMod val="110000"/>
              </a:schemeClr>
            </a:gs>
            <a:gs pos="100000">
              <a:schemeClr val="accent6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Φαγοκύτταρα</a:t>
          </a:r>
          <a:r>
            <a:rPr lang="el-GR" sz="2000" kern="1200" dirty="0"/>
            <a:t> </a:t>
          </a:r>
          <a:endParaRPr lang="en-US" sz="2000" kern="1200" dirty="0"/>
        </a:p>
      </dsp:txBody>
      <dsp:txXfrm>
        <a:off x="56688" y="2960482"/>
        <a:ext cx="2002257" cy="1822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703C-E457-4FC8-938B-FDE1213D118D}">
      <dsp:nvSpPr>
        <dsp:cNvPr id="0" name=""/>
        <dsp:cNvSpPr/>
      </dsp:nvSpPr>
      <dsp:spPr>
        <a:xfrm rot="5400000">
          <a:off x="4956048" y="-1833372"/>
          <a:ext cx="1280160" cy="5266944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700" b="1" kern="1200" dirty="0"/>
            <a:t>Προσδιορισμός των κυτταρικών υποπληθυσμών (Τ-, Β-, ΝΚ-</a:t>
          </a:r>
          <a:r>
            <a:rPr lang="en-US" sz="2700" b="1" kern="1200" dirty="0"/>
            <a:t>cells</a:t>
          </a:r>
          <a:r>
            <a:rPr lang="el-GR" sz="2700" b="1" kern="1200" dirty="0"/>
            <a:t>)</a:t>
          </a:r>
        </a:p>
      </dsp:txBody>
      <dsp:txXfrm rot="-5400000">
        <a:off x="2962656" y="222512"/>
        <a:ext cx="5204452" cy="1155176"/>
      </dsp:txXfrm>
    </dsp:sp>
    <dsp:sp modelId="{A6DD8EA6-CE81-443E-8608-FEF1F88A2043}">
      <dsp:nvSpPr>
        <dsp:cNvPr id="0" name=""/>
        <dsp:cNvSpPr/>
      </dsp:nvSpPr>
      <dsp:spPr>
        <a:xfrm>
          <a:off x="0" y="0"/>
          <a:ext cx="2962656" cy="1600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/>
            <a:t>Κυτταρομετρία ροής</a:t>
          </a:r>
          <a:endParaRPr lang="el-GR" sz="3100" kern="1200"/>
        </a:p>
      </dsp:txBody>
      <dsp:txXfrm>
        <a:off x="78115" y="78115"/>
        <a:ext cx="2806426" cy="144397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703C-E457-4FC8-938B-FDE1213D118D}">
      <dsp:nvSpPr>
        <dsp:cNvPr id="0" name=""/>
        <dsp:cNvSpPr/>
      </dsp:nvSpPr>
      <dsp:spPr>
        <a:xfrm rot="5400000">
          <a:off x="4956048" y="-1833372"/>
          <a:ext cx="1280160" cy="526694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b="1" kern="1200" dirty="0"/>
            <a:t>Καρυότυπος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000" b="1" kern="1200" dirty="0"/>
            <a:t>Προσδιορισμός μεταλλάξεων</a:t>
          </a:r>
        </a:p>
      </dsp:txBody>
      <dsp:txXfrm rot="-5400000">
        <a:off x="2962656" y="222512"/>
        <a:ext cx="5204452" cy="1155176"/>
      </dsp:txXfrm>
    </dsp:sp>
    <dsp:sp modelId="{A6DD8EA6-CE81-443E-8608-FEF1F88A2043}">
      <dsp:nvSpPr>
        <dsp:cNvPr id="0" name=""/>
        <dsp:cNvSpPr/>
      </dsp:nvSpPr>
      <dsp:spPr>
        <a:xfrm>
          <a:off x="0" y="0"/>
          <a:ext cx="2962656" cy="160020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b="1" kern="1200" dirty="0"/>
            <a:t>Χρωμοσωμική ανάλυση</a:t>
          </a:r>
          <a:endParaRPr lang="el-GR" sz="3300" kern="1200" dirty="0"/>
        </a:p>
      </dsp:txBody>
      <dsp:txXfrm>
        <a:off x="78115" y="78115"/>
        <a:ext cx="2806426" cy="14439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703C-E457-4FC8-938B-FDE1213D118D}">
      <dsp:nvSpPr>
        <dsp:cNvPr id="0" name=""/>
        <dsp:cNvSpPr/>
      </dsp:nvSpPr>
      <dsp:spPr>
        <a:xfrm rot="5400000">
          <a:off x="5108448" y="-2023872"/>
          <a:ext cx="975360" cy="526694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b="1" kern="1200" dirty="0"/>
            <a:t>Έλεγχος παραγωγής αντισωμάτων μετά από εμβολιασμό</a:t>
          </a:r>
        </a:p>
      </dsp:txBody>
      <dsp:txXfrm rot="-5400000">
        <a:off x="2962657" y="169532"/>
        <a:ext cx="5219331" cy="880134"/>
      </dsp:txXfrm>
    </dsp:sp>
    <dsp:sp modelId="{A6DD8EA6-CE81-443E-8608-FEF1F88A2043}">
      <dsp:nvSpPr>
        <dsp:cNvPr id="0" name=""/>
        <dsp:cNvSpPr/>
      </dsp:nvSpPr>
      <dsp:spPr>
        <a:xfrm>
          <a:off x="0" y="0"/>
          <a:ext cx="2962656" cy="1219200"/>
        </a:xfrm>
        <a:prstGeom prst="roundRect">
          <a:avLst/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Χυμικής ανοσίας</a:t>
          </a:r>
          <a:endParaRPr lang="el-GR" sz="3200" kern="1200" dirty="0"/>
        </a:p>
      </dsp:txBody>
      <dsp:txXfrm>
        <a:off x="59516" y="59516"/>
        <a:ext cx="2843624" cy="110016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703C-E457-4FC8-938B-FDE1213D118D}">
      <dsp:nvSpPr>
        <dsp:cNvPr id="0" name=""/>
        <dsp:cNvSpPr/>
      </dsp:nvSpPr>
      <dsp:spPr>
        <a:xfrm rot="5400000">
          <a:off x="4956048" y="-1833372"/>
          <a:ext cx="1280160" cy="526694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/>
            <a:t>Τεστ χημειοταξίας/φαγοκυττάρωσης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/>
            <a:t>Nitroblue</a:t>
          </a:r>
          <a:r>
            <a:rPr lang="en-US" sz="2400" b="1" kern="1200" dirty="0"/>
            <a:t> tetrazolium test</a:t>
          </a:r>
          <a:r>
            <a:rPr lang="el-GR" sz="2400" b="1" kern="1200" dirty="0"/>
            <a:t>           </a:t>
          </a:r>
          <a:r>
            <a:rPr lang="en-US" sz="2400" b="1" kern="1200" dirty="0"/>
            <a:t>(</a:t>
          </a:r>
          <a:r>
            <a:rPr lang="el-GR" sz="2400" b="1" kern="1200" dirty="0"/>
            <a:t>χρόνια κοκκιωματώδης νόσος</a:t>
          </a:r>
          <a:r>
            <a:rPr lang="en-US" sz="2400" b="1" kern="1200" dirty="0"/>
            <a:t>)</a:t>
          </a:r>
          <a:endParaRPr lang="el-GR" sz="2400" b="1" kern="1200" dirty="0"/>
        </a:p>
      </dsp:txBody>
      <dsp:txXfrm rot="-5400000">
        <a:off x="2962656" y="222512"/>
        <a:ext cx="5204452" cy="1155176"/>
      </dsp:txXfrm>
    </dsp:sp>
    <dsp:sp modelId="{A6DD8EA6-CE81-443E-8608-FEF1F88A2043}">
      <dsp:nvSpPr>
        <dsp:cNvPr id="0" name=""/>
        <dsp:cNvSpPr/>
      </dsp:nvSpPr>
      <dsp:spPr>
        <a:xfrm>
          <a:off x="0" y="0"/>
          <a:ext cx="2962656" cy="1600200"/>
        </a:xfrm>
        <a:prstGeom prst="roundRect">
          <a:avLst/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100" b="1" kern="1200" dirty="0"/>
            <a:t>Φαγοκυττάρων</a:t>
          </a:r>
          <a:endParaRPr lang="el-GR" sz="3100" kern="1200" dirty="0"/>
        </a:p>
      </dsp:txBody>
      <dsp:txXfrm>
        <a:off x="78115" y="78115"/>
        <a:ext cx="2806426" cy="14439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E703C-E457-4FC8-938B-FDE1213D118D}">
      <dsp:nvSpPr>
        <dsp:cNvPr id="0" name=""/>
        <dsp:cNvSpPr/>
      </dsp:nvSpPr>
      <dsp:spPr>
        <a:xfrm rot="5400000">
          <a:off x="4575507" y="-1611726"/>
          <a:ext cx="2038346" cy="5261800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b="1" kern="1200" dirty="0"/>
            <a:t>Ποσοτικός προσδιορισμός στοιχείων και παραγώγων ενεργοποίησης συμπληρώματος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000" b="1" kern="1200" dirty="0"/>
            <a:t>Λειτουργικός έλεγχος συμπληρώματος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FF0000"/>
              </a:solidFill>
            </a:rPr>
            <a:t>CH50: screen test </a:t>
          </a:r>
          <a:r>
            <a:rPr lang="el-GR" sz="2000" b="1" kern="1200" dirty="0"/>
            <a:t>για να είναι κ.φ πρέπει όλοι οι παράγοντες να είναι κ.φ</a:t>
          </a:r>
        </a:p>
      </dsp:txBody>
      <dsp:txXfrm rot="-5400000">
        <a:off x="2963780" y="99505"/>
        <a:ext cx="5162296" cy="1839338"/>
      </dsp:txXfrm>
    </dsp:sp>
    <dsp:sp modelId="{A6DD8EA6-CE81-443E-8608-FEF1F88A2043}">
      <dsp:nvSpPr>
        <dsp:cNvPr id="0" name=""/>
        <dsp:cNvSpPr/>
      </dsp:nvSpPr>
      <dsp:spPr>
        <a:xfrm>
          <a:off x="4018" y="995"/>
          <a:ext cx="2959762" cy="2036359"/>
        </a:xfrm>
        <a:prstGeom prst="roundRect">
          <a:avLst/>
        </a:prstGeom>
        <a:gradFill rotWithShape="1">
          <a:gsLst>
            <a:gs pos="0">
              <a:schemeClr val="accent4">
                <a:shade val="63000"/>
              </a:schemeClr>
            </a:gs>
            <a:gs pos="30000">
              <a:schemeClr val="accent4">
                <a:shade val="90000"/>
                <a:satMod val="110000"/>
              </a:schemeClr>
            </a:gs>
            <a:gs pos="45000">
              <a:schemeClr val="accent4">
                <a:shade val="100000"/>
                <a:satMod val="118000"/>
              </a:schemeClr>
            </a:gs>
            <a:gs pos="55000">
              <a:schemeClr val="accent4">
                <a:shade val="100000"/>
                <a:satMod val="118000"/>
              </a:schemeClr>
            </a:gs>
            <a:gs pos="73000">
              <a:schemeClr val="accent4">
                <a:shade val="90000"/>
                <a:satMod val="110000"/>
              </a:schemeClr>
            </a:gs>
            <a:gs pos="100000">
              <a:schemeClr val="accent4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Συμπληρώματος</a:t>
          </a:r>
          <a:endParaRPr lang="el-GR" sz="2800" kern="1200" dirty="0"/>
        </a:p>
      </dsp:txBody>
      <dsp:txXfrm>
        <a:off x="103425" y="100402"/>
        <a:ext cx="2760948" cy="183754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30C07-B8FC-41D3-8990-E3F5EEF4EEDB}">
      <dsp:nvSpPr>
        <dsp:cNvPr id="0" name=""/>
        <dsp:cNvSpPr/>
      </dsp:nvSpPr>
      <dsp:spPr>
        <a:xfrm>
          <a:off x="0" y="120614"/>
          <a:ext cx="82296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b="1" kern="1200"/>
            <a:t>Γρήγορη αξιολόγηση των λεμφοκυτταρικών πληθυσμών</a:t>
          </a:r>
        </a:p>
      </dsp:txBody>
      <dsp:txXfrm>
        <a:off x="30442" y="151056"/>
        <a:ext cx="8168716" cy="562726"/>
      </dsp:txXfrm>
    </dsp:sp>
    <dsp:sp modelId="{D8BA6D62-36BE-46ED-9EFD-69B3624B4E65}">
      <dsp:nvSpPr>
        <dsp:cNvPr id="0" name=""/>
        <dsp:cNvSpPr/>
      </dsp:nvSpPr>
      <dsp:spPr>
        <a:xfrm>
          <a:off x="0" y="744225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400" b="1" kern="1200" dirty="0"/>
            <a:t>Τ-λεμφοκυττάρων, Β-λεμφοκυττάρων, ΝΚ-</a:t>
          </a:r>
          <a:r>
            <a:rPr lang="en-US" sz="2400" b="1" kern="1200" dirty="0"/>
            <a:t>cells</a:t>
          </a:r>
          <a:endParaRPr lang="el-GR" sz="2400" b="1" kern="1200" dirty="0"/>
        </a:p>
      </dsp:txBody>
      <dsp:txXfrm>
        <a:off x="0" y="744225"/>
        <a:ext cx="8229600" cy="43056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101F1-4BD6-4E6C-AF2F-C5F941C5B892}">
      <dsp:nvSpPr>
        <dsp:cNvPr id="0" name=""/>
        <dsp:cNvSpPr/>
      </dsp:nvSpPr>
      <dsp:spPr>
        <a:xfrm>
          <a:off x="2571" y="38714"/>
          <a:ext cx="2507456" cy="633600"/>
        </a:xfrm>
        <a:prstGeom prst="rect">
          <a:avLst/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Τ-λεμφοκύτταρα</a:t>
          </a:r>
          <a:endParaRPr lang="en-US" sz="2200" b="1" kern="1200" dirty="0"/>
        </a:p>
      </dsp:txBody>
      <dsp:txXfrm>
        <a:off x="2571" y="38714"/>
        <a:ext cx="2507456" cy="633600"/>
      </dsp:txXfrm>
    </dsp:sp>
    <dsp:sp modelId="{683CAA6C-CB1B-4E0E-BBDE-276E1901781A}">
      <dsp:nvSpPr>
        <dsp:cNvPr id="0" name=""/>
        <dsp:cNvSpPr/>
      </dsp:nvSpPr>
      <dsp:spPr>
        <a:xfrm>
          <a:off x="2571" y="672314"/>
          <a:ext cx="2507456" cy="241559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3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4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8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</a:t>
          </a:r>
          <a:r>
            <a:rPr lang="el-GR" sz="2200" b="1" kern="1200" dirty="0"/>
            <a:t>40</a:t>
          </a:r>
          <a:r>
            <a:rPr lang="en-US" sz="2200" b="1" kern="1200" dirty="0"/>
            <a:t>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45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TCR (</a:t>
          </a:r>
          <a:r>
            <a:rPr lang="el-GR" sz="2200" b="1" kern="1200" dirty="0"/>
            <a:t>αβ ή γδ</a:t>
          </a:r>
          <a:r>
            <a:rPr lang="en-US" sz="2200" b="1" kern="1200" dirty="0"/>
            <a:t>)</a:t>
          </a:r>
        </a:p>
      </dsp:txBody>
      <dsp:txXfrm>
        <a:off x="2571" y="672314"/>
        <a:ext cx="2507456" cy="2415599"/>
      </dsp:txXfrm>
    </dsp:sp>
    <dsp:sp modelId="{6C88F3D7-3728-4114-BC86-AC4513EE2CBE}">
      <dsp:nvSpPr>
        <dsp:cNvPr id="0" name=""/>
        <dsp:cNvSpPr/>
      </dsp:nvSpPr>
      <dsp:spPr>
        <a:xfrm>
          <a:off x="2861071" y="38714"/>
          <a:ext cx="2507456" cy="633600"/>
        </a:xfrm>
        <a:prstGeom prst="rect">
          <a:avLst/>
        </a:prstGeom>
        <a:gradFill rotWithShape="1">
          <a:gsLst>
            <a:gs pos="0">
              <a:schemeClr val="accent2">
                <a:shade val="63000"/>
              </a:schemeClr>
            </a:gs>
            <a:gs pos="30000">
              <a:schemeClr val="accent2">
                <a:shade val="90000"/>
                <a:satMod val="110000"/>
              </a:schemeClr>
            </a:gs>
            <a:gs pos="45000">
              <a:schemeClr val="accent2">
                <a:shade val="100000"/>
                <a:satMod val="118000"/>
              </a:schemeClr>
            </a:gs>
            <a:gs pos="55000">
              <a:schemeClr val="accent2">
                <a:shade val="100000"/>
                <a:satMod val="118000"/>
              </a:schemeClr>
            </a:gs>
            <a:gs pos="73000">
              <a:schemeClr val="accent2">
                <a:shade val="90000"/>
                <a:satMod val="110000"/>
              </a:schemeClr>
            </a:gs>
            <a:gs pos="100000">
              <a:schemeClr val="accent2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Β-λεμφοκύτταρα</a:t>
          </a:r>
          <a:endParaRPr lang="en-US" sz="2200" b="1" kern="1200" dirty="0"/>
        </a:p>
      </dsp:txBody>
      <dsp:txXfrm>
        <a:off x="2861071" y="38714"/>
        <a:ext cx="2507456" cy="633600"/>
      </dsp:txXfrm>
    </dsp:sp>
    <dsp:sp modelId="{9B719056-F05E-40FB-B93A-221418B2B651}">
      <dsp:nvSpPr>
        <dsp:cNvPr id="0" name=""/>
        <dsp:cNvSpPr/>
      </dsp:nvSpPr>
      <dsp:spPr>
        <a:xfrm>
          <a:off x="2861071" y="672314"/>
          <a:ext cx="2507456" cy="241559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19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20</a:t>
          </a:r>
        </a:p>
      </dsp:txBody>
      <dsp:txXfrm>
        <a:off x="2861071" y="672314"/>
        <a:ext cx="2507456" cy="2415599"/>
      </dsp:txXfrm>
    </dsp:sp>
    <dsp:sp modelId="{B3F82844-42A9-4A7E-9C62-C7BC20CD579B}">
      <dsp:nvSpPr>
        <dsp:cNvPr id="0" name=""/>
        <dsp:cNvSpPr/>
      </dsp:nvSpPr>
      <dsp:spPr>
        <a:xfrm>
          <a:off x="5719571" y="38714"/>
          <a:ext cx="2507456" cy="633600"/>
        </a:xfrm>
        <a:prstGeom prst="rect">
          <a:avLst/>
        </a:prstGeom>
        <a:gradFill rotWithShape="1">
          <a:gsLst>
            <a:gs pos="0">
              <a:schemeClr val="dk1">
                <a:shade val="63000"/>
              </a:schemeClr>
            </a:gs>
            <a:gs pos="30000">
              <a:schemeClr val="dk1">
                <a:shade val="90000"/>
                <a:satMod val="110000"/>
              </a:schemeClr>
            </a:gs>
            <a:gs pos="45000">
              <a:schemeClr val="dk1">
                <a:shade val="100000"/>
                <a:satMod val="118000"/>
              </a:schemeClr>
            </a:gs>
            <a:gs pos="55000">
              <a:schemeClr val="dk1">
                <a:shade val="100000"/>
                <a:satMod val="118000"/>
              </a:schemeClr>
            </a:gs>
            <a:gs pos="73000">
              <a:schemeClr val="dk1">
                <a:shade val="90000"/>
                <a:satMod val="110000"/>
              </a:schemeClr>
            </a:gs>
            <a:gs pos="100000">
              <a:schemeClr val="dk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b="1" kern="1200" dirty="0"/>
            <a:t>ΝΚ-κύτταρα</a:t>
          </a:r>
          <a:endParaRPr lang="en-US" sz="2200" b="1" kern="1200" dirty="0"/>
        </a:p>
      </dsp:txBody>
      <dsp:txXfrm>
        <a:off x="5719571" y="38714"/>
        <a:ext cx="2507456" cy="633600"/>
      </dsp:txXfrm>
    </dsp:sp>
    <dsp:sp modelId="{0FFDD2DB-4E1B-46A1-A486-D162600E00BC}">
      <dsp:nvSpPr>
        <dsp:cNvPr id="0" name=""/>
        <dsp:cNvSpPr/>
      </dsp:nvSpPr>
      <dsp:spPr>
        <a:xfrm>
          <a:off x="5719571" y="672314"/>
          <a:ext cx="2507456" cy="2415599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16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CD 56</a:t>
          </a:r>
        </a:p>
      </dsp:txBody>
      <dsp:txXfrm>
        <a:off x="5719571" y="672314"/>
        <a:ext cx="2507456" cy="24155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A1A1B-3669-41D4-B36D-2EC72C4E2F3A}">
      <dsp:nvSpPr>
        <dsp:cNvPr id="0" name=""/>
        <dsp:cNvSpPr/>
      </dsp:nvSpPr>
      <dsp:spPr>
        <a:xfrm>
          <a:off x="4751" y="443729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CD3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600" b="1" kern="1200" dirty="0"/>
        </a:p>
      </dsp:txBody>
      <dsp:txXfrm>
        <a:off x="198065" y="637043"/>
        <a:ext cx="933403" cy="933403"/>
      </dsp:txXfrm>
    </dsp:sp>
    <dsp:sp modelId="{9CF3536B-3A76-460B-BB5B-910F51CBB4F8}">
      <dsp:nvSpPr>
        <dsp:cNvPr id="0" name=""/>
        <dsp:cNvSpPr/>
      </dsp:nvSpPr>
      <dsp:spPr>
        <a:xfrm>
          <a:off x="1431968" y="720936"/>
          <a:ext cx="765618" cy="76561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1533451" y="1013708"/>
        <a:ext cx="562652" cy="180074"/>
      </dsp:txXfrm>
    </dsp:sp>
    <dsp:sp modelId="{4BA168D9-AEDC-42CE-905D-A042A3B1C36B}">
      <dsp:nvSpPr>
        <dsp:cNvPr id="0" name=""/>
        <dsp:cNvSpPr/>
      </dsp:nvSpPr>
      <dsp:spPr>
        <a:xfrm>
          <a:off x="2304773" y="443729"/>
          <a:ext cx="1320031" cy="13200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CD19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600" b="1" kern="1200" dirty="0"/>
        </a:p>
      </dsp:txBody>
      <dsp:txXfrm>
        <a:off x="2498087" y="637043"/>
        <a:ext cx="933403" cy="933403"/>
      </dsp:txXfrm>
    </dsp:sp>
    <dsp:sp modelId="{ECB00CED-1097-45AA-81CA-5698DA814B5F}">
      <dsp:nvSpPr>
        <dsp:cNvPr id="0" name=""/>
        <dsp:cNvSpPr/>
      </dsp:nvSpPr>
      <dsp:spPr>
        <a:xfrm>
          <a:off x="3731990" y="720936"/>
          <a:ext cx="765618" cy="765618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3833473" y="1013708"/>
        <a:ext cx="562652" cy="180074"/>
      </dsp:txXfrm>
    </dsp:sp>
    <dsp:sp modelId="{2CF3F7B3-9433-4FDB-BBF8-60A98567B447}">
      <dsp:nvSpPr>
        <dsp:cNvPr id="0" name=""/>
        <dsp:cNvSpPr/>
      </dsp:nvSpPr>
      <dsp:spPr>
        <a:xfrm>
          <a:off x="4604795" y="443729"/>
          <a:ext cx="1320031" cy="13200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CD16</a:t>
          </a: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600" b="1" kern="1200" dirty="0"/>
        </a:p>
      </dsp:txBody>
      <dsp:txXfrm>
        <a:off x="4798109" y="637043"/>
        <a:ext cx="933403" cy="933403"/>
      </dsp:txXfrm>
    </dsp:sp>
    <dsp:sp modelId="{AF0C779C-F15C-48B5-8C80-0F340A70334B}">
      <dsp:nvSpPr>
        <dsp:cNvPr id="0" name=""/>
        <dsp:cNvSpPr/>
      </dsp:nvSpPr>
      <dsp:spPr>
        <a:xfrm>
          <a:off x="6015181" y="683490"/>
          <a:ext cx="765618" cy="765618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kern="1200"/>
        </a:p>
      </dsp:txBody>
      <dsp:txXfrm>
        <a:off x="6116664" y="841207"/>
        <a:ext cx="562652" cy="450184"/>
      </dsp:txXfrm>
    </dsp:sp>
    <dsp:sp modelId="{4E0536F6-5AD5-497D-B518-C580BCE9C024}">
      <dsp:nvSpPr>
        <dsp:cNvPr id="0" name=""/>
        <dsp:cNvSpPr/>
      </dsp:nvSpPr>
      <dsp:spPr>
        <a:xfrm>
          <a:off x="6904817" y="443729"/>
          <a:ext cx="1320031" cy="13200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100%</a:t>
          </a:r>
        </a:p>
      </dsp:txBody>
      <dsp:txXfrm>
        <a:off x="7098131" y="637043"/>
        <a:ext cx="933403" cy="93340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A1A1B-3669-41D4-B36D-2EC72C4E2F3A}">
      <dsp:nvSpPr>
        <dsp:cNvPr id="0" name=""/>
        <dsp:cNvSpPr/>
      </dsp:nvSpPr>
      <dsp:spPr>
        <a:xfrm>
          <a:off x="4751" y="521084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CD</a:t>
          </a:r>
          <a:r>
            <a:rPr lang="el-GR" sz="2300" b="1" kern="1200" dirty="0"/>
            <a:t>4</a:t>
          </a:r>
          <a:r>
            <a:rPr lang="el-G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300" b="1" kern="1200" dirty="0"/>
        </a:p>
      </dsp:txBody>
      <dsp:txXfrm>
        <a:off x="198065" y="714398"/>
        <a:ext cx="933403" cy="933403"/>
      </dsp:txXfrm>
    </dsp:sp>
    <dsp:sp modelId="{9CF3536B-3A76-460B-BB5B-910F51CBB4F8}">
      <dsp:nvSpPr>
        <dsp:cNvPr id="0" name=""/>
        <dsp:cNvSpPr/>
      </dsp:nvSpPr>
      <dsp:spPr>
        <a:xfrm>
          <a:off x="1431968" y="798290"/>
          <a:ext cx="765618" cy="76561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1533451" y="1091062"/>
        <a:ext cx="562652" cy="180074"/>
      </dsp:txXfrm>
    </dsp:sp>
    <dsp:sp modelId="{4BA168D9-AEDC-42CE-905D-A042A3B1C36B}">
      <dsp:nvSpPr>
        <dsp:cNvPr id="0" name=""/>
        <dsp:cNvSpPr/>
      </dsp:nvSpPr>
      <dsp:spPr>
        <a:xfrm>
          <a:off x="2304773" y="521084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CD</a:t>
          </a:r>
          <a:r>
            <a:rPr lang="el-GR" sz="2300" b="1" kern="1200" dirty="0"/>
            <a:t>8</a:t>
          </a:r>
          <a:r>
            <a:rPr lang="el-G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300" b="1" kern="1200" dirty="0"/>
        </a:p>
      </dsp:txBody>
      <dsp:txXfrm>
        <a:off x="2498087" y="714398"/>
        <a:ext cx="933403" cy="933403"/>
      </dsp:txXfrm>
    </dsp:sp>
    <dsp:sp modelId="{ECB00CED-1097-45AA-81CA-5698DA814B5F}">
      <dsp:nvSpPr>
        <dsp:cNvPr id="0" name=""/>
        <dsp:cNvSpPr/>
      </dsp:nvSpPr>
      <dsp:spPr>
        <a:xfrm>
          <a:off x="3731990" y="798290"/>
          <a:ext cx="765618" cy="76561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3833473" y="1091062"/>
        <a:ext cx="562652" cy="180074"/>
      </dsp:txXfrm>
    </dsp:sp>
    <dsp:sp modelId="{2CF3F7B3-9433-4FDB-BBF8-60A98567B447}">
      <dsp:nvSpPr>
        <dsp:cNvPr id="0" name=""/>
        <dsp:cNvSpPr/>
      </dsp:nvSpPr>
      <dsp:spPr>
        <a:xfrm>
          <a:off x="4604795" y="521084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TCR</a:t>
          </a:r>
          <a:r>
            <a:rPr lang="el-GR" sz="2300" b="1" kern="1200" dirty="0"/>
            <a:t>γδ</a:t>
          </a:r>
          <a:r>
            <a:rPr lang="el-GR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300" b="1" kern="1200" dirty="0"/>
        </a:p>
      </dsp:txBody>
      <dsp:txXfrm>
        <a:off x="4798109" y="714398"/>
        <a:ext cx="933403" cy="933403"/>
      </dsp:txXfrm>
    </dsp:sp>
    <dsp:sp modelId="{AF0C779C-F15C-48B5-8C80-0F340A70334B}">
      <dsp:nvSpPr>
        <dsp:cNvPr id="0" name=""/>
        <dsp:cNvSpPr/>
      </dsp:nvSpPr>
      <dsp:spPr>
        <a:xfrm>
          <a:off x="6032013" y="798290"/>
          <a:ext cx="765618" cy="765618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kern="1200"/>
        </a:p>
      </dsp:txBody>
      <dsp:txXfrm>
        <a:off x="6133496" y="956007"/>
        <a:ext cx="562652" cy="450184"/>
      </dsp:txXfrm>
    </dsp:sp>
    <dsp:sp modelId="{4E0536F6-5AD5-497D-B518-C580BCE9C024}">
      <dsp:nvSpPr>
        <dsp:cNvPr id="0" name=""/>
        <dsp:cNvSpPr/>
      </dsp:nvSpPr>
      <dsp:spPr>
        <a:xfrm>
          <a:off x="6904817" y="521084"/>
          <a:ext cx="1320031" cy="1320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CD3</a:t>
          </a:r>
          <a:r>
            <a:rPr lang="en-U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⁺</a:t>
          </a:r>
          <a:endParaRPr lang="en-US" sz="2300" b="1" kern="1200" dirty="0"/>
        </a:p>
      </dsp:txBody>
      <dsp:txXfrm>
        <a:off x="7098131" y="714398"/>
        <a:ext cx="933403" cy="933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48661-52E1-45BE-8346-B1E154EE9747}">
      <dsp:nvSpPr>
        <dsp:cNvPr id="0" name=""/>
        <dsp:cNvSpPr/>
      </dsp:nvSpPr>
      <dsp:spPr>
        <a:xfrm>
          <a:off x="0" y="0"/>
          <a:ext cx="8229600" cy="2055726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C00000"/>
              </a:solidFill>
            </a:rPr>
            <a:t>&gt; 50%</a:t>
          </a: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των Πρωτοπαθών Αντισωματικών Ανεπαρκειών </a:t>
          </a:r>
        </a:p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>
              <a:solidFill>
                <a:srgbClr val="C00000"/>
              </a:solidFill>
            </a:rPr>
            <a:t>διαγιγνώσκεται στην ενήλικη ζωή</a:t>
          </a:r>
        </a:p>
      </dsp:txBody>
      <dsp:txXfrm>
        <a:off x="100352" y="100352"/>
        <a:ext cx="8028896" cy="1855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D8A23-EDF2-4837-9EFE-6E2C1A0030E5}">
      <dsp:nvSpPr>
        <dsp:cNvPr id="0" name=""/>
        <dsp:cNvSpPr/>
      </dsp:nvSpPr>
      <dsp:spPr>
        <a:xfrm>
          <a:off x="0" y="904416"/>
          <a:ext cx="8229600" cy="1205888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A114E-6480-4597-BA5C-CA38FE52047B}">
      <dsp:nvSpPr>
        <dsp:cNvPr id="0" name=""/>
        <dsp:cNvSpPr/>
      </dsp:nvSpPr>
      <dsp:spPr>
        <a:xfrm>
          <a:off x="90" y="0"/>
          <a:ext cx="3612906" cy="1205888"/>
        </a:xfrm>
        <a:prstGeom prst="rect">
          <a:avLst/>
        </a:prstGeom>
        <a:solidFill>
          <a:srgbClr val="4BACC6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>
              <a:solidFill>
                <a:schemeClr val="bg1"/>
              </a:solidFill>
            </a:rPr>
            <a:t>Υποδιάγνωση στην παιδική ηλικία</a:t>
          </a:r>
          <a:endParaRPr lang="el-GR" sz="2500" kern="1200" dirty="0">
            <a:solidFill>
              <a:schemeClr val="bg1"/>
            </a:solidFill>
          </a:endParaRPr>
        </a:p>
      </dsp:txBody>
      <dsp:txXfrm>
        <a:off x="90" y="0"/>
        <a:ext cx="3612906" cy="1205888"/>
      </dsp:txXfrm>
    </dsp:sp>
    <dsp:sp modelId="{D83C43CB-B0F8-42F0-890B-261DDCD8DC3B}">
      <dsp:nvSpPr>
        <dsp:cNvPr id="0" name=""/>
        <dsp:cNvSpPr/>
      </dsp:nvSpPr>
      <dsp:spPr>
        <a:xfrm>
          <a:off x="1655807" y="1356624"/>
          <a:ext cx="301472" cy="301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E523-7AB3-490C-9D97-AAB747568CC4}">
      <dsp:nvSpPr>
        <dsp:cNvPr id="0" name=""/>
        <dsp:cNvSpPr/>
      </dsp:nvSpPr>
      <dsp:spPr>
        <a:xfrm>
          <a:off x="3793642" y="1808833"/>
          <a:ext cx="3612906" cy="120588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b="1" kern="1200" dirty="0">
              <a:solidFill>
                <a:schemeClr val="bg1"/>
              </a:solidFill>
            </a:rPr>
            <a:t>Κλινική πρωτοεμφάνιση στην ενήλικο ζωή</a:t>
          </a:r>
          <a:endParaRPr lang="el-GR" sz="2500" kern="1200" dirty="0">
            <a:solidFill>
              <a:schemeClr val="bg1"/>
            </a:solidFill>
          </a:endParaRPr>
        </a:p>
      </dsp:txBody>
      <dsp:txXfrm>
        <a:off x="3793642" y="1808833"/>
        <a:ext cx="3612906" cy="1205888"/>
      </dsp:txXfrm>
    </dsp:sp>
    <dsp:sp modelId="{20C9A517-7CDE-4397-8107-447E6EF3FCCD}">
      <dsp:nvSpPr>
        <dsp:cNvPr id="0" name=""/>
        <dsp:cNvSpPr/>
      </dsp:nvSpPr>
      <dsp:spPr>
        <a:xfrm>
          <a:off x="5449360" y="1356624"/>
          <a:ext cx="301472" cy="301472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201C2-A82C-4497-B5CA-1C37C12E348C}">
      <dsp:nvSpPr>
        <dsp:cNvPr id="0" name=""/>
        <dsp:cNvSpPr/>
      </dsp:nvSpPr>
      <dsp:spPr>
        <a:xfrm>
          <a:off x="0" y="428712"/>
          <a:ext cx="8153400" cy="492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794" tIns="479044" rIns="632794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 dirty="0"/>
            <a:t>Κοινή ποικίλη ανοσοανεπάρκεια                               </a:t>
          </a:r>
          <a:r>
            <a:rPr lang="en-US" sz="2300" kern="1200" dirty="0"/>
            <a:t>Common Variable Immunodeficiency (CVID)</a:t>
          </a:r>
          <a:endParaRPr lang="el-G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 dirty="0"/>
            <a:t>Εκλεκτική </a:t>
          </a:r>
          <a:r>
            <a:rPr lang="en-US" sz="2300" b="1" kern="1200" dirty="0" err="1"/>
            <a:t>IgA</a:t>
          </a:r>
          <a:r>
            <a:rPr lang="en-US" sz="2300" b="1" kern="1200" dirty="0"/>
            <a:t> </a:t>
          </a:r>
          <a:r>
            <a:rPr lang="el-GR" sz="2300" b="1" kern="1200" dirty="0"/>
            <a:t>ανεπάρκεια</a:t>
          </a:r>
          <a:r>
            <a:rPr lang="en-US" sz="2300" kern="1200" dirty="0"/>
            <a:t> </a:t>
          </a:r>
          <a:r>
            <a:rPr lang="el-GR" sz="2300" kern="1200" dirty="0"/>
            <a:t>                                     </a:t>
          </a:r>
          <a:r>
            <a:rPr lang="en-US" sz="2300" kern="1200" dirty="0"/>
            <a:t>Selective </a:t>
          </a:r>
          <a:r>
            <a:rPr lang="en-US" sz="2300" kern="1200" dirty="0" err="1"/>
            <a:t>IgA</a:t>
          </a:r>
          <a:r>
            <a:rPr lang="en-US" sz="2300" kern="1200" dirty="0"/>
            <a:t> deficiency (</a:t>
          </a:r>
          <a:r>
            <a:rPr lang="en-US" sz="2300" kern="1200" dirty="0" err="1"/>
            <a:t>sIgAD</a:t>
          </a:r>
          <a:r>
            <a:rPr lang="en-US" sz="2300" kern="1200" dirty="0"/>
            <a:t>)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 dirty="0"/>
            <a:t>Εκλεκτικές ανεπάρκειες των συνδυασμών που ευθύνονται για τη μεταστροφή των υποτάξεων των ανοσοσφαιρινών                                                        </a:t>
          </a:r>
          <a:r>
            <a:rPr lang="el-GR" sz="2300" kern="1200" dirty="0"/>
            <a:t>(πρώην δυσγαμμασφαιριναιμίες /υπέρ </a:t>
          </a:r>
          <a:r>
            <a:rPr lang="en-US" sz="2300" kern="1200" dirty="0"/>
            <a:t>IgM </a:t>
          </a:r>
          <a:r>
            <a:rPr lang="el-GR" sz="2300" kern="1200" dirty="0"/>
            <a:t>σύνδρομο)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300" b="1" kern="1200"/>
            <a:t>Φυλοσύνδετη αγαμμασφαιριναιμία </a:t>
          </a:r>
          <a:r>
            <a:rPr lang="el-GR" sz="2300" kern="1200"/>
            <a:t>(νόσος </a:t>
          </a:r>
          <a:r>
            <a:rPr lang="en-US" sz="2300" kern="1200"/>
            <a:t>Bruton</a:t>
          </a:r>
          <a:r>
            <a:rPr lang="el-GR" sz="2300" kern="1200"/>
            <a:t>)</a:t>
          </a:r>
          <a:endParaRPr lang="el-GR" sz="2300" kern="1200" dirty="0"/>
        </a:p>
      </dsp:txBody>
      <dsp:txXfrm>
        <a:off x="0" y="428712"/>
        <a:ext cx="8153400" cy="4926600"/>
      </dsp:txXfrm>
    </dsp:sp>
    <dsp:sp modelId="{D52DE911-B5F7-4385-A292-631B621F0EA3}">
      <dsp:nvSpPr>
        <dsp:cNvPr id="0" name=""/>
        <dsp:cNvSpPr/>
      </dsp:nvSpPr>
      <dsp:spPr>
        <a:xfrm>
          <a:off x="407670" y="44616"/>
          <a:ext cx="57073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Με ↓ </a:t>
          </a:r>
          <a:r>
            <a:rPr lang="el-GR" sz="3200" b="1" kern="1200" dirty="0" err="1"/>
            <a:t>ανοσοσφαιρίνες</a:t>
          </a:r>
          <a:r>
            <a:rPr lang="el-GR" sz="3200" b="1" kern="1200" dirty="0"/>
            <a:t> ορού</a:t>
          </a:r>
        </a:p>
      </dsp:txBody>
      <dsp:txXfrm>
        <a:off x="440814" y="77760"/>
        <a:ext cx="5641092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A756E-CC7F-4F6A-A190-BB4B82C3C914}">
      <dsp:nvSpPr>
        <dsp:cNvPr id="0" name=""/>
        <dsp:cNvSpPr/>
      </dsp:nvSpPr>
      <dsp:spPr>
        <a:xfrm rot="5400000">
          <a:off x="2760381" y="-1689701"/>
          <a:ext cx="852606" cy="44462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b="1" kern="1200" dirty="0"/>
            <a:t>BΤΚ ή </a:t>
          </a:r>
          <a:r>
            <a:rPr lang="el-GR" sz="1800" b="1" kern="1200" dirty="0" err="1"/>
            <a:t>Τυροσινική</a:t>
          </a:r>
          <a:r>
            <a:rPr lang="el-GR" sz="1800" b="1" kern="1200" dirty="0"/>
            <a:t> </a:t>
          </a:r>
          <a:r>
            <a:rPr lang="el-GR" sz="1800" b="1" kern="1200" dirty="0" err="1"/>
            <a:t>Κινάση</a:t>
          </a:r>
          <a:r>
            <a:rPr lang="el-GR" sz="1800" b="1" kern="1200" dirty="0"/>
            <a:t> του </a:t>
          </a:r>
          <a:r>
            <a:rPr lang="el-GR" sz="1800" b="1" kern="1200" dirty="0" err="1"/>
            <a:t>Bruton</a:t>
          </a:r>
          <a:endParaRPr lang="el-GR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800" kern="1200" dirty="0"/>
            <a:t>εντοπίζεται στο Χ </a:t>
          </a:r>
          <a:r>
            <a:rPr lang="el-GR" sz="1800" kern="1200" dirty="0" err="1"/>
            <a:t>χρωµόσωµα</a:t>
          </a:r>
          <a:r>
            <a:rPr lang="el-GR" sz="1800" kern="1200" dirty="0"/>
            <a:t>. </a:t>
          </a:r>
        </a:p>
      </dsp:txBody>
      <dsp:txXfrm rot="-5400000">
        <a:off x="963583" y="148718"/>
        <a:ext cx="4404582" cy="769364"/>
      </dsp:txXfrm>
    </dsp:sp>
    <dsp:sp modelId="{CEF6A5CA-1F34-4C6C-8CA0-1969C33FB06F}">
      <dsp:nvSpPr>
        <dsp:cNvPr id="0" name=""/>
        <dsp:cNvSpPr/>
      </dsp:nvSpPr>
      <dsp:spPr>
        <a:xfrm>
          <a:off x="0" y="520"/>
          <a:ext cx="963170" cy="10657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1993</a:t>
          </a:r>
          <a:r>
            <a:rPr lang="el-GR" sz="2300" b="1" kern="1200" dirty="0"/>
            <a:t>:  </a:t>
          </a:r>
        </a:p>
      </dsp:txBody>
      <dsp:txXfrm>
        <a:off x="47018" y="47538"/>
        <a:ext cx="869134" cy="9717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F9812-E56B-4011-B50F-B6CA212B2BBC}">
      <dsp:nvSpPr>
        <dsp:cNvPr id="0" name=""/>
        <dsp:cNvSpPr/>
      </dsp:nvSpPr>
      <dsp:spPr>
        <a:xfrm>
          <a:off x="2277" y="114835"/>
          <a:ext cx="4569321" cy="18277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b="1" kern="1200" dirty="0"/>
            <a:t>Αυξημένη νοσηρότητα και θνητότητα</a:t>
          </a:r>
          <a:endParaRPr lang="el-GR" sz="3500" kern="1200" dirty="0"/>
        </a:p>
      </dsp:txBody>
      <dsp:txXfrm>
        <a:off x="916141" y="114835"/>
        <a:ext cx="2741593" cy="1827728"/>
      </dsp:txXfrm>
    </dsp:sp>
    <dsp:sp modelId="{ACF3FDE9-BDA5-496A-B55E-7F233B0D4469}">
      <dsp:nvSpPr>
        <dsp:cNvPr id="0" name=""/>
        <dsp:cNvSpPr/>
      </dsp:nvSpPr>
      <dsp:spPr>
        <a:xfrm>
          <a:off x="3977586" y="270192"/>
          <a:ext cx="3792536" cy="1517014"/>
        </a:xfrm>
        <a:prstGeom prst="chevron">
          <a:avLst/>
        </a:prstGeom>
        <a:solidFill>
          <a:srgbClr val="E5D7FA"/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/>
            <a:t>Μικροβιακές </a:t>
          </a:r>
          <a:r>
            <a:rPr lang="en-US" sz="2900" b="1" kern="1200"/>
            <a:t>&amp; </a:t>
          </a:r>
          <a:r>
            <a:rPr lang="el-GR" sz="2900" b="1" kern="1200"/>
            <a:t>Ευκαιριακές λοιμώξεις</a:t>
          </a:r>
          <a:endParaRPr lang="el-GR" sz="2900" kern="1200"/>
        </a:p>
      </dsp:txBody>
      <dsp:txXfrm>
        <a:off x="4736093" y="270192"/>
        <a:ext cx="2275522" cy="15170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79C3B-B563-45BE-AED4-D690CAE3F8AC}">
      <dsp:nvSpPr>
        <dsp:cNvPr id="0" name=""/>
        <dsp:cNvSpPr/>
      </dsp:nvSpPr>
      <dsp:spPr>
        <a:xfrm rot="5400000">
          <a:off x="4786946" y="-2307340"/>
          <a:ext cx="1008521" cy="587656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b="1" kern="1200" dirty="0">
              <a:solidFill>
                <a:srgbClr val="FF0000"/>
              </a:solidFill>
            </a:rPr>
            <a:t>συγκέντρωση </a:t>
          </a:r>
          <a:r>
            <a:rPr lang="en-US" sz="3200" b="1" kern="1200" dirty="0">
              <a:solidFill>
                <a:srgbClr val="FF0000"/>
              </a:solidFill>
            </a:rPr>
            <a:t>IgA &lt; 0,7 g/l </a:t>
          </a:r>
          <a:endParaRPr lang="el-GR" sz="3200" b="1" kern="1200" dirty="0">
            <a:solidFill>
              <a:srgbClr val="FF0000"/>
            </a:solidFill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200" b="0" kern="1200" dirty="0"/>
            <a:t>με φυσιολογικές </a:t>
          </a:r>
          <a:r>
            <a:rPr lang="en-US" sz="3200" b="0" kern="1200" dirty="0"/>
            <a:t>IgG  &amp; IgM</a:t>
          </a:r>
          <a:endParaRPr lang="el-GR" sz="3200" b="0" kern="1200" dirty="0"/>
        </a:p>
      </dsp:txBody>
      <dsp:txXfrm rot="-5400000">
        <a:off x="2352925" y="175913"/>
        <a:ext cx="5827332" cy="910057"/>
      </dsp:txXfrm>
    </dsp:sp>
    <dsp:sp modelId="{D382B75C-95FE-49D1-AE72-CA4AE9252498}">
      <dsp:nvSpPr>
        <dsp:cNvPr id="0" name=""/>
        <dsp:cNvSpPr/>
      </dsp:nvSpPr>
      <dsp:spPr>
        <a:xfrm>
          <a:off x="0" y="616"/>
          <a:ext cx="2352813" cy="126065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Διάγνωση</a:t>
          </a:r>
        </a:p>
      </dsp:txBody>
      <dsp:txXfrm>
        <a:off x="61540" y="62156"/>
        <a:ext cx="2229733" cy="113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12B9-C23A-48AD-BAE6-3C98BC65B973}" type="datetimeFigureOut">
              <a:rPr lang="el-GR" smtClean="0"/>
              <a:pPr/>
              <a:t>19/11/2020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AB29C-813A-481F-BF1F-8A5BBA7F46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16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charset="0"/>
              <a:ea typeface="ＭＳ Ｐゴシック" pitchFamily="1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  <a:ea typeface="ＭＳ Ｐゴシック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6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  <a:ea typeface="ＭＳ Ｐゴシック" pitchFamily="1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  <a:ea typeface="ＭＳ Ｐゴシック" pitchFamily="1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  <a:ea typeface="ＭＳ Ｐゴシック" pitchFamily="1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>
                <a:latin typeface="Arial" charset="0"/>
                <a:ea typeface="ＭＳ Ｐゴシック" pitchFamily="17" charset="-128"/>
              </a:rPr>
              <a:t>Could leave out</a:t>
            </a:r>
          </a:p>
        </p:txBody>
      </p:sp>
    </p:spTree>
    <p:extLst>
      <p:ext uri="{BB962C8B-B14F-4D97-AF65-F5344CB8AC3E}">
        <p14:creationId xmlns:p14="http://schemas.microsoft.com/office/powerpoint/2010/main" val="291904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&gt;2SD</a:t>
            </a:r>
            <a:r>
              <a:rPr lang="el-GR" dirty="0"/>
              <a:t> πάνω</a:t>
            </a:r>
            <a:r>
              <a:rPr lang="el-GR" baseline="0" dirty="0"/>
              <a:t> των 2 σταθερών αποκίσεων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B29C-813A-481F-BF1F-8A5BBA7F4612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4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l-GR" dirty="0"/>
              <a:t>Δυσχερής η δ/δ από </a:t>
            </a:r>
            <a:r>
              <a:rPr lang="en-US" dirty="0"/>
              <a:t>CVID </a:t>
            </a:r>
            <a:r>
              <a:rPr lang="el-GR" dirty="0"/>
              <a:t>με εντεροπάθεια</a:t>
            </a:r>
          </a:p>
          <a:p>
            <a:pPr lvl="2"/>
            <a:r>
              <a:rPr lang="el-GR" dirty="0"/>
              <a:t>Και οι δύο οντότητες</a:t>
            </a:r>
          </a:p>
          <a:p>
            <a:pPr lvl="3"/>
            <a:r>
              <a:rPr lang="el-GR" dirty="0"/>
              <a:t>Χρόνια διάρροια</a:t>
            </a:r>
          </a:p>
          <a:p>
            <a:pPr lvl="3"/>
            <a:r>
              <a:rPr lang="el-GR" dirty="0"/>
              <a:t>Λεμφοκυτταρική διήθηση σε βιοψία εντέρου </a:t>
            </a:r>
          </a:p>
          <a:p>
            <a:pPr lvl="2"/>
            <a:r>
              <a:rPr lang="el-GR" dirty="0"/>
              <a:t>Η αυτοάνοση εντεροπάθεια </a:t>
            </a:r>
          </a:p>
          <a:p>
            <a:pPr lvl="3"/>
            <a:r>
              <a:rPr lang="el-GR" dirty="0"/>
              <a:t>μικρότερου βαθμού υπογαμμασφαιριναιμία</a:t>
            </a:r>
          </a:p>
          <a:p>
            <a:pPr lvl="3"/>
            <a:r>
              <a:rPr lang="el-GR" dirty="0"/>
              <a:t>θετικά αυτοαντισώματα έναντι επιθηλιακών κυττάρων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B29C-813A-481F-BF1F-8A5BBA7F4612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31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συχνότερη από τις φλεγμονώδεις διαταραχές που συνοδεύουν τη CVID είναι η προϊούσα πνευμονική νόσος, που παρατηρείται στο 1/3 περίπου των περιπτώσεων. Έως ένα βαθμό, το γεγονός αυτό ερμηνεύεται ως αποτέλεσμα των υποτροπιαζουσών λοιμώξεων του κατώτερου αναπνευστικού συστήματος. Εν τούτοις, στο 10% περίπου των ασθενών ανευρίσκονται άσχετες με τις λοιμώξεις, λεμφοκυτταρικές ή και κοκκιωματώδεις πνευμονικές βλάβες, που εκδηλώνονται ως λεμφοκυτταρική διάμεση πνευμονία (lymphocytic interstitial pneumonia, LIP), λεμφοζιδιακή βρογχιολίτιδα ή λεμφοϋπερπλασία. Οι βλάβες αυτές φέρονται συλλήβδην υπό τον όρο κοκκιωματώδης-λεμφοκυτταρική διάμεση πνευμονική νόσος (granulomatous-lymphocytic interstitial lung disease, GLILD) και φαίνεται ότι επιταχύνουν την εμφάνιση της αναπνευστικής ανεπάρκειας.46−48 Η ανάπτυξη τέτοιου είδους βλαβών σε τόσο μεγάλο ποσοστό ασθενών με CVID, καθώς και το γεγονός ότι η εμφάνισή τους δεν εξαρτάται από τη διάρκεια της νόσου, υποδηλώνουν ότι η νόσος συνοδεύεται από μια, ανεξάρτητη από τις λοιμώξεις, έντονη, ενδογενή φλεγμονώδη διεργασία, που παραμένει μέχρι στιγμής ανεξήγητη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B29C-813A-481F-BF1F-8A5BBA7F4612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2066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συχνότερη από τις φλεγμονώδεις διαταραχές που συνοδεύουν τη CVID είναι η προϊούσα πνευμονική νόσος, που παρατηρείται στο 1/3 περίπου των περιπτώσεων. Έως ένα βαθμό, το γεγονός αυτό ερμηνεύεται ως αποτέλεσμα των υποτροπιαζουσών λοιμώξεων του κατώτερου αναπνευστικού συστήματος. Εν τούτοις, στο 10% περίπου των ασθενών ανευρίσκονται άσχετες με τις λοιμώξεις, λεμφοκυτταρικές ή και κοκκιωματώδεις πνευμονικές βλάβες, που εκδηλώνονται ως λεμφοκυτταρική διάμεση πνευμονία (lymphocytic interstitial pneumonia, LIP), λεμφοζιδιακή βρογχιολίτιδα ή λεμφοϋπερπλασία. Οι βλάβες αυτές φέρονται συλλήβδην υπό τον όρο κοκκιωματώδης-λεμφοκυτταρική διάμεση πνευμονική νόσος (granulomatous-lymphocytic interstitial lung disease, GLILD) και φαίνεται ότι επιταχύνουν την εμφάνιση της αναπνευστικής ανεπάρκειας.46−48 Η ανάπτυξη τέτοιου είδους βλαβών σε τόσο μεγάλο ποσοστό ασθενών με CVID, καθώς και το γεγονός ότι η εμφάνισή τους δεν εξαρτάται από τη διάρκεια της νόσου, υποδηλώνουν ότι η νόσος συνοδεύεται από μια, ανεξάρτητη από τις λοιμώξεις, έντονη, ενδογενή φλεγμονώδη διεργασία, που παραμένει μέχρι στιγμής ανεξήγητη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AB29C-813A-481F-BF1F-8A5BBA7F4612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8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- Ορθογώνιο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- Ορθογώνιο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Ορθογώνιο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- Ευθεία γραμμή σύνδεσης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Ευθεία γραμμή σύνδεσης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Ισοσκελές τρίγωνο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diagramData" Target="../diagrams/data29.xml"/><Relationship Id="rId3" Type="http://schemas.openxmlformats.org/officeDocument/2006/relationships/diagramData" Target="../diagrams/data26.xml"/><Relationship Id="rId21" Type="http://schemas.openxmlformats.org/officeDocument/2006/relationships/diagramColors" Target="../diagrams/colors29.xml"/><Relationship Id="rId7" Type="http://schemas.microsoft.com/office/2007/relationships/diagramDrawing" Target="../diagrams/drawing26.xml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28.xml"/><Relationship Id="rId20" Type="http://schemas.openxmlformats.org/officeDocument/2006/relationships/diagramQuickStyle" Target="../diagrams/quickStyl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11" Type="http://schemas.openxmlformats.org/officeDocument/2006/relationships/diagramColors" Target="../diagrams/colors27.xml"/><Relationship Id="rId5" Type="http://schemas.openxmlformats.org/officeDocument/2006/relationships/diagramQuickStyle" Target="../diagrams/quickStyle26.xml"/><Relationship Id="rId1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7.xml"/><Relationship Id="rId19" Type="http://schemas.openxmlformats.org/officeDocument/2006/relationships/diagramLayout" Target="../diagrams/layout29.xml"/><Relationship Id="rId4" Type="http://schemas.openxmlformats.org/officeDocument/2006/relationships/diagramLayout" Target="../diagrams/layout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Relationship Id="rId22" Type="http://schemas.microsoft.com/office/2007/relationships/diagramDrawing" Target="../diagrams/drawing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8" name="Picture 4" descr="Ανοσοανεπάρκεια"/>
          <p:cNvPicPr>
            <a:picLocks noChangeAspect="1" noChangeArrowheads="1"/>
          </p:cNvPicPr>
          <p:nvPr/>
        </p:nvPicPr>
        <p:blipFill>
          <a:blip r:embed="rId2" cstate="print"/>
          <a:srcRect l="27059"/>
          <a:stretch>
            <a:fillRect/>
          </a:stretch>
        </p:blipFill>
        <p:spPr bwMode="auto">
          <a:xfrm>
            <a:off x="0" y="0"/>
            <a:ext cx="9220200" cy="6840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114800" y="1143000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Ανοσοανεπάρκειες</a:t>
            </a:r>
            <a:br>
              <a:rPr lang="el-G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l-G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Έλεγχος στους ενήλικες</a:t>
            </a:r>
          </a:p>
        </p:txBody>
      </p:sp>
      <p:sp>
        <p:nvSpPr>
          <p:cNvPr id="7" name="5 - Θέση κειμένου"/>
          <p:cNvSpPr txBox="1">
            <a:spLocks/>
          </p:cNvSpPr>
          <p:nvPr/>
        </p:nvSpPr>
        <p:spPr>
          <a:xfrm>
            <a:off x="5257800" y="4648200"/>
            <a:ext cx="3810000" cy="1905000"/>
          </a:xfrm>
          <a:prstGeom prst="rect">
            <a:avLst/>
          </a:prstGeom>
        </p:spPr>
        <p:txBody>
          <a:bodyPr vert="horz" anchor="t" anchorCtr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Μεταλλίδης Συμεών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Παθολόγος-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Λοιμωξιολόγος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Αναπληρωτής Καθηγητής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Α΄Παθολογική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Κλινική Α.Π.Θ.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Π.Γ.Ν.Θ. ΑΧΕΠΑ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4F81BD"/>
                </a:solidFill>
              </a:rPr>
              <a:t>Περίπτωση ασθενούς 2 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82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19200"/>
            <a:ext cx="8001000" cy="3581400"/>
          </a:xfrm>
        </p:spPr>
        <p:txBody>
          <a:bodyPr lIns="90487" tIns="44450" rIns="90487" bIns="44450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b="1" dirty="0">
                <a:ea typeface="ＭＳ Ｐゴシック" pitchFamily="17" charset="-128"/>
              </a:rPr>
              <a:t>40 χρονών </a:t>
            </a:r>
            <a:r>
              <a:rPr lang="el-GR" dirty="0">
                <a:ea typeface="ＭＳ Ｐゴシック" pitchFamily="17" charset="-128"/>
              </a:rPr>
              <a:t>άντρας </a:t>
            </a:r>
          </a:p>
          <a:p>
            <a:pPr>
              <a:lnSpc>
                <a:spcPct val="150000"/>
              </a:lnSpc>
            </a:pPr>
            <a:r>
              <a:rPr lang="el-GR" b="1" dirty="0">
                <a:ea typeface="ＭＳ Ｐゴシック" pitchFamily="17" charset="-128"/>
              </a:rPr>
              <a:t>Πνευμονία από πνευμονιόκοκκο</a:t>
            </a:r>
          </a:p>
          <a:p>
            <a:pPr lvl="1">
              <a:lnSpc>
                <a:spcPct val="150000"/>
              </a:lnSpc>
            </a:pPr>
            <a:r>
              <a:rPr lang="el-GR" sz="2600" b="1" dirty="0">
                <a:ea typeface="ＭＳ Ｐゴシック" pitchFamily="17" charset="-128"/>
              </a:rPr>
              <a:t>Θετική αιμοκαλλιέργεια</a:t>
            </a:r>
          </a:p>
          <a:p>
            <a:pPr>
              <a:lnSpc>
                <a:spcPct val="150000"/>
              </a:lnSpc>
            </a:pPr>
            <a:r>
              <a:rPr lang="el-GR" b="1" dirty="0">
                <a:ea typeface="ＭＳ Ｐゴシック" pitchFamily="17" charset="-128"/>
              </a:rPr>
              <a:t>Ιστορικό: υποτροπιάζουσες ωτίτιδες και ιγμορίτιδες </a:t>
            </a:r>
          </a:p>
          <a:p>
            <a:pPr>
              <a:lnSpc>
                <a:spcPct val="150000"/>
              </a:lnSpc>
            </a:pPr>
            <a:r>
              <a:rPr lang="el-GR" b="1" dirty="0">
                <a:ea typeface="ＭＳ Ｐゴシック" pitchFamily="17" charset="-128"/>
              </a:rPr>
              <a:t>Μέτρηση ανοσοσφαιρινών</a:t>
            </a:r>
            <a:r>
              <a:rPr lang="en-US" b="1" dirty="0">
                <a:ea typeface="ＭＳ Ｐゴシック" pitchFamily="17" charset="-128"/>
              </a:rPr>
              <a:t>: </a:t>
            </a:r>
            <a:r>
              <a:rPr lang="en-US" b="1" dirty="0">
                <a:solidFill>
                  <a:srgbClr val="FF0000"/>
                </a:solidFill>
                <a:ea typeface="ＭＳ Ｐゴシック" pitchFamily="17" charset="-128"/>
              </a:rPr>
              <a:t>IgG 125</a:t>
            </a:r>
            <a:r>
              <a:rPr lang="el-GR" b="1" dirty="0">
                <a:solidFill>
                  <a:srgbClr val="FF0000"/>
                </a:solidFill>
                <a:ea typeface="ＭＳ Ｐゴシック" pitchFamily="17" charset="-128"/>
              </a:rPr>
              <a:t> </a:t>
            </a:r>
            <a:r>
              <a:rPr lang="en-US" b="1" dirty="0">
                <a:solidFill>
                  <a:srgbClr val="FF0000"/>
                </a:solidFill>
                <a:ea typeface="ＭＳ Ｐゴシック" pitchFamily="17" charset="-128"/>
              </a:rPr>
              <a:t>mg/dl</a:t>
            </a:r>
            <a:endParaRPr lang="el-GR" b="1" dirty="0">
              <a:solidFill>
                <a:srgbClr val="FF0000"/>
              </a:solidFill>
              <a:ea typeface="ＭＳ Ｐゴシック" pitchFamily="17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Περίπτωση ασθενούς 2</a:t>
            </a:r>
          </a:p>
        </p:txBody>
      </p:sp>
      <p:pic>
        <p:nvPicPr>
          <p:cNvPr id="4" name="Picture 3" descr="cxr pneumonia.jpg                                              000266E6Power Mac G5                   87E6AE5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09" y="-100807"/>
            <a:ext cx="3352800" cy="324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- Ορθογώνιο"/>
          <p:cNvSpPr/>
          <p:nvPr/>
        </p:nvSpPr>
        <p:spPr>
          <a:xfrm>
            <a:off x="912396" y="4953000"/>
            <a:ext cx="724300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4000" b="1" dirty="0">
                <a:ea typeface="ＭＳ Ｐゴシック" pitchFamily="17" charset="-128"/>
              </a:rPr>
              <a:t>ΔΙΑΓΝΩΣΗ</a:t>
            </a:r>
          </a:p>
          <a:p>
            <a:pPr algn="ctr">
              <a:lnSpc>
                <a:spcPct val="90000"/>
              </a:lnSpc>
            </a:pPr>
            <a:r>
              <a:rPr lang="el-GR" sz="4000" b="1" dirty="0">
                <a:ea typeface="ＭＳ Ｐゴシック" pitchFamily="17" charset="-128"/>
              </a:rPr>
              <a:t>Κοινή Ποικίλη </a:t>
            </a:r>
            <a:r>
              <a:rPr lang="el-GR" sz="4000" b="1" dirty="0" err="1">
                <a:ea typeface="ＭＳ Ｐゴシック" pitchFamily="17" charset="-128"/>
              </a:rPr>
              <a:t>Ανοσοανεπάρκεια</a:t>
            </a:r>
            <a:endParaRPr lang="en-GB" sz="4000" b="1" dirty="0">
              <a:ea typeface="ＭＳ Ｐゴシック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>
                <a:ea typeface="ＭＳ Ｐゴシック" pitchFamily="17" charset="-128"/>
              </a:rPr>
              <a:t>Κοινή Ποικίλη </a:t>
            </a:r>
            <a:r>
              <a:rPr lang="el-GR" sz="4400" b="1" dirty="0" err="1">
                <a:ea typeface="ＭＳ Ｐゴシック" pitchFamily="17" charset="-128"/>
              </a:rPr>
              <a:t>Ανοσοανεπάρκεια</a:t>
            </a:r>
            <a:endParaRPr lang="el-GR" sz="4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00229" y="2209800"/>
            <a:ext cx="85435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Εύκολο να βάλεις τη διάγνωση…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121669" y="3429000"/>
            <a:ext cx="6900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Αρκεί να το σκεφτείς!!!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4F81BD"/>
                </a:solidFill>
              </a:rPr>
              <a:t>Περίπτωση ασθενούς 3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34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599"/>
            <a:ext cx="8153400" cy="3505201"/>
          </a:xfrm>
        </p:spPr>
        <p:txBody>
          <a:bodyPr lIns="90487" tIns="44450" rIns="90487" bIns="44450">
            <a:normAutofit fontScale="92500" lnSpcReduction="10000"/>
          </a:bodyPr>
          <a:lstStyle/>
          <a:p>
            <a:pPr eaLnBrk="1" hangingPunct="1"/>
            <a:r>
              <a:rPr lang="el-GR" b="1" dirty="0">
                <a:ea typeface="ＭＳ Ｐゴシック" pitchFamily="17" charset="-128"/>
              </a:rPr>
              <a:t>20 ετών γυναίκα</a:t>
            </a:r>
          </a:p>
          <a:p>
            <a:pPr eaLnBrk="1" hangingPunct="1"/>
            <a:r>
              <a:rPr lang="el-GR" b="1" dirty="0">
                <a:ea typeface="ＭＳ Ｐゴシック" pitchFamily="17" charset="-128"/>
              </a:rPr>
              <a:t>Πνευμονία αμφοτερόπλευρη </a:t>
            </a:r>
          </a:p>
          <a:p>
            <a:pPr eaLnBrk="1" hangingPunct="1"/>
            <a:r>
              <a:rPr lang="el-GR" b="1" dirty="0">
                <a:ea typeface="ＭＳ Ｐゴシック" pitchFamily="17" charset="-128"/>
              </a:rPr>
              <a:t>Ιστορικό: </a:t>
            </a:r>
          </a:p>
          <a:p>
            <a:pPr lvl="1"/>
            <a:r>
              <a:rPr lang="el-GR" b="1" dirty="0">
                <a:ea typeface="ＭＳ Ｐゴシック" pitchFamily="17" charset="-128"/>
              </a:rPr>
              <a:t>υποτροπιάζουσες βακτηριακές λοιμώξεις στην παιδική ηλικία</a:t>
            </a:r>
          </a:p>
          <a:p>
            <a:pPr lvl="1"/>
            <a:r>
              <a:rPr lang="el-GR" b="1" dirty="0">
                <a:ea typeface="ＭＳ Ｐゴシック" pitchFamily="17" charset="-128"/>
              </a:rPr>
              <a:t>φυματίωση στην ηλικία των 6 ετών</a:t>
            </a:r>
          </a:p>
          <a:p>
            <a:pPr eaLnBrk="1" hangingPunct="1"/>
            <a:r>
              <a:rPr lang="el-GR" b="1" dirty="0">
                <a:ea typeface="ＭＳ Ｐゴシック" pitchFamily="17" charset="-128"/>
              </a:rPr>
              <a:t>Οικογενειακό ιστορικό: </a:t>
            </a:r>
          </a:p>
          <a:p>
            <a:pPr lvl="1"/>
            <a:r>
              <a:rPr lang="el-GR" b="1" dirty="0">
                <a:ea typeface="ＭＳ Ｐゴシック" pitchFamily="17" charset="-128"/>
              </a:rPr>
              <a:t>αδελφός με παρόμοιο ιστορικό πέθανε από «φλεγμονώδη διαταραχή εγκεφάλου»</a:t>
            </a:r>
          </a:p>
          <a:p>
            <a:pPr eaLnBrk="1" hangingPunct="1"/>
            <a:r>
              <a:rPr lang="el-GR" b="1" dirty="0">
                <a:solidFill>
                  <a:srgbClr val="FF0000"/>
                </a:solidFill>
                <a:ea typeface="ＭＳ Ｐゴシック" pitchFamily="17" charset="-128"/>
              </a:rPr>
              <a:t>Αυξημένη </a:t>
            </a:r>
            <a:r>
              <a:rPr lang="en-US" b="1" dirty="0">
                <a:solidFill>
                  <a:srgbClr val="FF0000"/>
                </a:solidFill>
                <a:ea typeface="ＭＳ Ｐゴシック" pitchFamily="17" charset="-128"/>
              </a:rPr>
              <a:t>IgM</a:t>
            </a:r>
            <a:r>
              <a:rPr lang="en-US" b="1" dirty="0">
                <a:ea typeface="ＭＳ Ｐゴシック" pitchFamily="17" charset="-128"/>
              </a:rPr>
              <a:t>, </a:t>
            </a:r>
            <a:r>
              <a:rPr lang="el-GR" b="1" dirty="0">
                <a:ea typeface="ＭＳ Ｐゴシック" pitchFamily="17" charset="-128"/>
              </a:rPr>
              <a:t>δραματική </a:t>
            </a:r>
            <a:r>
              <a:rPr lang="el-GR" b="1" dirty="0">
                <a:solidFill>
                  <a:srgbClr val="0070C0"/>
                </a:solidFill>
                <a:ea typeface="ＭＳ Ｐゴシック" pitchFamily="17" charset="-128"/>
              </a:rPr>
              <a:t>μείωση </a:t>
            </a:r>
            <a:r>
              <a:rPr lang="en-US" b="1" dirty="0">
                <a:solidFill>
                  <a:srgbClr val="0070C0"/>
                </a:solidFill>
                <a:ea typeface="ＭＳ Ｐゴシック" pitchFamily="17" charset="-128"/>
              </a:rPr>
              <a:t>IgG &amp; IgA</a:t>
            </a:r>
            <a:endParaRPr lang="el-GR" b="1" dirty="0">
              <a:solidFill>
                <a:srgbClr val="0070C0"/>
              </a:solidFill>
              <a:ea typeface="ＭＳ Ｐゴシック" pitchFamily="17" charset="-128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Περίπτωση ασθενούς 3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838200" y="5048071"/>
            <a:ext cx="700307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l-GR" sz="3600" b="1" dirty="0">
                <a:ea typeface="ＭＳ Ｐゴシック" pitchFamily="17" charset="-128"/>
              </a:rPr>
              <a:t>ΔΙΑΓΝΩΣΗ</a:t>
            </a:r>
          </a:p>
          <a:p>
            <a:pPr algn="ctr"/>
            <a:r>
              <a:rPr lang="el-GR" sz="3600" b="1" dirty="0">
                <a:ea typeface="ＭＳ Ｐゴシック" pitchFamily="17" charset="-128"/>
              </a:rPr>
              <a:t>Φυλοσύνδετο Υπέρ-</a:t>
            </a:r>
            <a:r>
              <a:rPr lang="en-US" sz="3600" b="1" dirty="0" err="1">
                <a:latin typeface="Calibri" pitchFamily="34" charset="0"/>
                <a:ea typeface="ＭＳ Ｐゴシック" pitchFamily="17" charset="-128"/>
              </a:rPr>
              <a:t>IgM</a:t>
            </a:r>
            <a:r>
              <a:rPr lang="en-US" sz="3600" b="1" dirty="0">
                <a:ea typeface="ＭＳ Ｐゴシック" pitchFamily="17" charset="-128"/>
              </a:rPr>
              <a:t>  </a:t>
            </a:r>
            <a:r>
              <a:rPr lang="el-GR" sz="3600" b="1" dirty="0">
                <a:ea typeface="ＭＳ Ｐゴシック" pitchFamily="17" charset="-128"/>
              </a:rPr>
              <a:t>σύνδρομο</a:t>
            </a:r>
            <a:endParaRPr lang="en-GB" sz="3600" b="1" dirty="0">
              <a:ea typeface="ＭＳ Ｐゴシック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219200" y="2819400"/>
            <a:ext cx="6858000" cy="1066800"/>
          </a:xfrm>
        </p:spPr>
        <p:txBody>
          <a:bodyPr>
            <a:noAutofit/>
          </a:bodyPr>
          <a:lstStyle/>
          <a:p>
            <a:r>
              <a:rPr lang="el-GR" sz="4000" b="1" dirty="0"/>
              <a:t>Διαταραχές Β-λεμφοκυττάρων</a:t>
            </a:r>
            <a:br>
              <a:rPr lang="el-GR" sz="4000" b="1" dirty="0"/>
            </a:br>
            <a:r>
              <a:rPr lang="el-GR" sz="4000" b="1" dirty="0" err="1"/>
              <a:t>Χυμικής</a:t>
            </a:r>
            <a:r>
              <a:rPr lang="el-GR" sz="4000" b="1" dirty="0"/>
              <a:t> ανοσίας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4191000" y="4267200"/>
            <a:ext cx="3886200" cy="1752600"/>
          </a:xfrm>
          <a:solidFill>
            <a:srgbClr val="4F81BD"/>
          </a:solidFill>
        </p:spPr>
        <p:txBody>
          <a:bodyPr>
            <a:normAutofit/>
          </a:bodyPr>
          <a:lstStyle/>
          <a:p>
            <a:r>
              <a:rPr lang="el-GR" sz="3200" b="1" dirty="0"/>
              <a:t>Πρωτοπαθείς </a:t>
            </a:r>
          </a:p>
          <a:p>
            <a:r>
              <a:rPr lang="el-GR" sz="3200" b="1" dirty="0"/>
              <a:t>Αντισωματικές </a:t>
            </a:r>
          </a:p>
          <a:p>
            <a:r>
              <a:rPr lang="el-GR" sz="3200" b="1" dirty="0"/>
              <a:t>Ανεπάρκειες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76663"/>
              </p:ext>
            </p:extLst>
          </p:nvPr>
        </p:nvGraphicFramePr>
        <p:xfrm>
          <a:off x="533400" y="6096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7120686"/>
              </p:ext>
            </p:extLst>
          </p:nvPr>
        </p:nvGraphicFramePr>
        <p:xfrm>
          <a:off x="533400" y="2971800"/>
          <a:ext cx="8229600" cy="301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Πρωτοπαθείς </a:t>
            </a:r>
            <a:r>
              <a:rPr lang="el-GR" b="1" dirty="0" err="1"/>
              <a:t>αντισωματικές</a:t>
            </a:r>
            <a:r>
              <a:rPr lang="el-GR" b="1" dirty="0"/>
              <a:t> ανεπάρκειες (Α)</a:t>
            </a:r>
          </a:p>
        </p:txBody>
      </p:sp>
      <p:graphicFrame>
        <p:nvGraphicFramePr>
          <p:cNvPr id="8" name="7 - Διάγραμμα"/>
          <p:cNvGraphicFramePr/>
          <p:nvPr>
            <p:extLst>
              <p:ext uri="{D42A27DB-BD31-4B8C-83A1-F6EECF244321}">
                <p14:modId xmlns:p14="http://schemas.microsoft.com/office/powerpoint/2010/main" val="3904114048"/>
              </p:ext>
            </p:extLst>
          </p:nvPr>
        </p:nvGraphicFramePr>
        <p:xfrm>
          <a:off x="533400" y="1274088"/>
          <a:ext cx="8153400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alibri" pitchFamily="34" charset="0"/>
                <a:ea typeface="ＭＳ Ｐゴシック" pitchFamily="17" charset="-128"/>
              </a:rPr>
              <a:t>Φυλοσύνδετη </a:t>
            </a:r>
            <a:r>
              <a:rPr lang="el-GR" b="1" dirty="0" err="1">
                <a:latin typeface="Calibri" pitchFamily="34" charset="0"/>
                <a:ea typeface="ＭＳ Ｐゴシック" pitchFamily="17" charset="-128"/>
              </a:rPr>
              <a:t>αγαμμασφαιριναιμία</a:t>
            </a:r>
            <a:r>
              <a:rPr lang="el-GR" b="1" dirty="0">
                <a:latin typeface="Calibri" pitchFamily="34" charset="0"/>
                <a:ea typeface="ＭＳ Ｐゴシック" pitchFamily="17" charset="-128"/>
              </a:rPr>
              <a:t> </a:t>
            </a:r>
            <a:br>
              <a:rPr lang="el-GR" b="1" dirty="0">
                <a:latin typeface="Calibri" pitchFamily="34" charset="0"/>
                <a:ea typeface="ＭＳ Ｐゴシック" pitchFamily="17" charset="-128"/>
              </a:rPr>
            </a:br>
            <a:r>
              <a:rPr lang="el-GR" b="1" dirty="0">
                <a:latin typeface="Calibri" pitchFamily="34" charset="0"/>
                <a:ea typeface="ＭＳ Ｐゴシック" pitchFamily="17" charset="-128"/>
              </a:rPr>
              <a:t>Νόσος</a:t>
            </a:r>
            <a:r>
              <a:rPr lang="en-US" b="1" dirty="0">
                <a:latin typeface="Calibri" pitchFamily="34" charset="0"/>
                <a:ea typeface="ＭＳ Ｐゴシック" pitchFamily="17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17" charset="-128"/>
              </a:rPr>
              <a:t>Bruton</a:t>
            </a:r>
            <a:endParaRPr lang="el-GR" b="1" dirty="0"/>
          </a:p>
        </p:txBody>
      </p:sp>
      <p:sp>
        <p:nvSpPr>
          <p:cNvPr id="4" name="Ορθογώνιο 2"/>
          <p:cNvSpPr/>
          <p:nvPr/>
        </p:nvSpPr>
        <p:spPr>
          <a:xfrm>
            <a:off x="2514600" y="57150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Περιέγραψε τη νόσο</a:t>
            </a:r>
            <a:r>
              <a:rPr lang="en-US" sz="2400" b="1" dirty="0"/>
              <a:t> </a:t>
            </a:r>
            <a:r>
              <a:rPr lang="el-GR" sz="2400" b="1" dirty="0"/>
              <a:t>το</a:t>
            </a:r>
            <a:r>
              <a:rPr lang="en-US" sz="2400" b="1" dirty="0"/>
              <a:t> 1952</a:t>
            </a:r>
            <a:endParaRPr lang="el-GR" sz="2400" b="1" dirty="0"/>
          </a:p>
        </p:txBody>
      </p:sp>
      <p:grpSp>
        <p:nvGrpSpPr>
          <p:cNvPr id="6" name="5 - Ομάδα"/>
          <p:cNvGrpSpPr/>
          <p:nvPr/>
        </p:nvGrpSpPr>
        <p:grpSpPr>
          <a:xfrm>
            <a:off x="304800" y="1219200"/>
            <a:ext cx="8458200" cy="2486025"/>
            <a:chOff x="304800" y="1219200"/>
            <a:chExt cx="8458200" cy="2486025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219200"/>
              <a:ext cx="8458200" cy="2486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" name="4 - Ορθογώνιο"/>
            <p:cNvSpPr/>
            <p:nvPr/>
          </p:nvSpPr>
          <p:spPr>
            <a:xfrm>
              <a:off x="457200" y="1219200"/>
              <a:ext cx="8229600" cy="40011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l-GR" sz="2000" b="1" dirty="0" err="1"/>
                <a:t>αδυναµία</a:t>
              </a:r>
              <a:r>
                <a:rPr lang="el-GR" sz="2000" b="1" dirty="0"/>
                <a:t> των </a:t>
              </a:r>
              <a:r>
                <a:rPr lang="el-GR" sz="2000" b="1" dirty="0" err="1"/>
                <a:t>πρόδροµων</a:t>
              </a:r>
              <a:r>
                <a:rPr lang="el-GR" sz="2000" b="1" dirty="0"/>
                <a:t> Β-</a:t>
              </a:r>
              <a:r>
                <a:rPr lang="el-GR" sz="2000" b="1" dirty="0" err="1"/>
                <a:t>λεµφοκυττάρων</a:t>
              </a:r>
              <a:r>
                <a:rPr lang="el-GR" sz="2000" b="1" dirty="0"/>
                <a:t> να </a:t>
              </a:r>
              <a:r>
                <a:rPr lang="el-GR" sz="2000" b="1" dirty="0" err="1"/>
                <a:t>ωριµάσουν</a:t>
              </a:r>
              <a:r>
                <a:rPr lang="el-GR" sz="2000" b="1" dirty="0"/>
                <a:t> σε Β-κύτταρα</a:t>
              </a: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3581400" y="1676400"/>
            <a:ext cx="1676400" cy="2366665"/>
            <a:chOff x="3581400" y="1676400"/>
            <a:chExt cx="1676400" cy="2366665"/>
          </a:xfrm>
        </p:grpSpPr>
        <p:sp>
          <p:nvSpPr>
            <p:cNvPr id="7" name="6 - Έλλειψη"/>
            <p:cNvSpPr/>
            <p:nvPr/>
          </p:nvSpPr>
          <p:spPr>
            <a:xfrm>
              <a:off x="3962400" y="1676400"/>
              <a:ext cx="838200" cy="1905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3581400" y="3581400"/>
              <a:ext cx="1676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μετάλλαξη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4" name="13 - Διάγραμμα"/>
          <p:cNvGraphicFramePr/>
          <p:nvPr/>
        </p:nvGraphicFramePr>
        <p:xfrm>
          <a:off x="3124200" y="4038600"/>
          <a:ext cx="5410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12 - Ομάδα"/>
          <p:cNvGrpSpPr/>
          <p:nvPr/>
        </p:nvGrpSpPr>
        <p:grpSpPr>
          <a:xfrm>
            <a:off x="533400" y="3810000"/>
            <a:ext cx="1981200" cy="2883932"/>
            <a:chOff x="6477000" y="3810000"/>
            <a:chExt cx="1981200" cy="2883932"/>
          </a:xfrm>
        </p:grpSpPr>
        <p:pic>
          <p:nvPicPr>
            <p:cNvPr id="3074" name="Picture 2" descr="https://upload.wikimedia.org/wikipedia/commons/0/06/Ogden_Bruton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3810000"/>
              <a:ext cx="1905000" cy="25209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11 - Ορθογώνιο"/>
            <p:cNvSpPr/>
            <p:nvPr/>
          </p:nvSpPr>
          <p:spPr>
            <a:xfrm>
              <a:off x="6477000" y="6324600"/>
              <a:ext cx="1973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Ogden Carr </a:t>
              </a:r>
              <a:r>
                <a:rPr lang="en-US" b="1" dirty="0" err="1"/>
                <a:t>Bruton</a:t>
              </a:r>
              <a:endParaRPr lang="el-G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8572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γαμμασφαιριναιμία Bruton&#10;η πρώτη δημοσιευμένη ανοσοανεπάρκεια&#10;Ogden Bruton&#10;published the first case of Antibody&#10;deficien...">
            <a:extLst>
              <a:ext uri="{FF2B5EF4-FFF2-40B4-BE49-F238E27FC236}">
                <a16:creationId xmlns:a16="http://schemas.microsoft.com/office/drawing/2014/main" id="{62E1FBFA-31A1-4397-A666-DB3AC9E1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27"/>
            <a:ext cx="9067800" cy="68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139" y="2960479"/>
            <a:ext cx="2476661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l-GR" sz="2600" b="1" dirty="0">
                <a:solidFill>
                  <a:srgbClr val="1F497D"/>
                </a:solidFill>
              </a:rPr>
              <a:t>Δέρμα και βλεννογόνιοι φραγμοί</a:t>
            </a:r>
          </a:p>
          <a:p>
            <a:pPr marL="91440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l-GR" sz="2600" b="1" dirty="0">
                <a:solidFill>
                  <a:srgbClr val="1F497D"/>
                </a:solidFill>
              </a:rPr>
              <a:t>Φαγοκύτταρα</a:t>
            </a:r>
          </a:p>
          <a:p>
            <a:pPr marL="91440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l-GR" sz="2600" b="1" dirty="0">
                <a:solidFill>
                  <a:srgbClr val="1F497D"/>
                </a:solidFill>
              </a:rPr>
              <a:t>Συμπλήρωμα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Τι σημαίνει </a:t>
            </a:r>
            <a:r>
              <a:rPr lang="el-GR" sz="4000" b="1" dirty="0" err="1"/>
              <a:t>ανοσοανεπάρκεια</a:t>
            </a:r>
            <a:r>
              <a:rPr lang="el-GR" sz="4000" b="1" dirty="0"/>
              <a:t>;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7567336"/>
              </p:ext>
            </p:extLst>
          </p:nvPr>
        </p:nvGraphicFramePr>
        <p:xfrm>
          <a:off x="457200" y="1219200"/>
          <a:ext cx="82296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/>
          <a:srcRect l="-1266" t="4002" r="1266" b="5291"/>
          <a:stretch/>
        </p:blipFill>
        <p:spPr>
          <a:xfrm>
            <a:off x="457200" y="2057400"/>
            <a:ext cx="2705210" cy="4438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4590" y="2971800"/>
            <a:ext cx="5372210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l-GR" sz="3200" b="1" dirty="0">
                <a:solidFill>
                  <a:srgbClr val="1F497D"/>
                </a:solidFill>
              </a:rPr>
              <a:t>Χυμική ανοσία </a:t>
            </a:r>
          </a:p>
          <a:p>
            <a:pPr marL="731520" lvl="1" indent="-457200">
              <a:spcBef>
                <a:spcPts val="500"/>
              </a:spcBef>
              <a:buClr>
                <a:srgbClr val="C0504D"/>
              </a:buClr>
              <a:buSzPct val="76000"/>
              <a:buFont typeface="Wingdings" panose="05000000000000000000" pitchFamily="2" charset="2"/>
              <a:buChar char="§"/>
            </a:pPr>
            <a:r>
              <a:rPr lang="el-GR" sz="3200" b="1" dirty="0">
                <a:solidFill>
                  <a:srgbClr val="1F497D"/>
                </a:solidFill>
              </a:rPr>
              <a:t>Β-λεμφοκύτταρα</a:t>
            </a:r>
          </a:p>
          <a:p>
            <a:pPr marL="91440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l-GR" sz="3200" b="1" dirty="0">
                <a:solidFill>
                  <a:srgbClr val="1F497D"/>
                </a:solidFill>
              </a:rPr>
              <a:t>Κυτταρική ανοσία </a:t>
            </a:r>
          </a:p>
          <a:p>
            <a:pPr marL="731520" lvl="1" indent="-457200">
              <a:spcBef>
                <a:spcPts val="500"/>
              </a:spcBef>
              <a:buClr>
                <a:srgbClr val="C0504D"/>
              </a:buClr>
              <a:buSzPct val="76000"/>
              <a:buFont typeface="Wingdings" panose="05000000000000000000" pitchFamily="2" charset="2"/>
              <a:buChar char="§"/>
            </a:pPr>
            <a:r>
              <a:rPr lang="el-GR" sz="3200" b="1" dirty="0">
                <a:solidFill>
                  <a:srgbClr val="1F497D"/>
                </a:solidFill>
              </a:rPr>
              <a:t>Τ-λεμφοκύτταρα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 l="29375" t="17766" r="6250" b="13281"/>
          <a:stretch/>
        </p:blipFill>
        <p:spPr bwMode="auto">
          <a:xfrm>
            <a:off x="3197046" y="2057400"/>
            <a:ext cx="5067190" cy="46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alibri" pitchFamily="34" charset="0"/>
                <a:ea typeface="ＭＳ Ｐゴシック" pitchFamily="17" charset="-128"/>
              </a:rPr>
              <a:t>Φυλοσύνδετη </a:t>
            </a:r>
            <a:r>
              <a:rPr lang="el-GR" b="1" dirty="0" err="1">
                <a:latin typeface="Calibri" pitchFamily="34" charset="0"/>
                <a:ea typeface="ＭＳ Ｐゴシック" pitchFamily="17" charset="-128"/>
              </a:rPr>
              <a:t>αγαμμασφαιριναιμία</a:t>
            </a:r>
            <a:r>
              <a:rPr lang="el-GR" b="1" dirty="0">
                <a:latin typeface="Calibri" pitchFamily="34" charset="0"/>
                <a:ea typeface="ＭＳ Ｐゴシック" pitchFamily="17" charset="-128"/>
              </a:rPr>
              <a:t> </a:t>
            </a:r>
            <a:br>
              <a:rPr lang="el-GR" b="1" dirty="0">
                <a:latin typeface="Calibri" pitchFamily="34" charset="0"/>
                <a:ea typeface="ＭＳ Ｐゴシック" pitchFamily="17" charset="-128"/>
              </a:rPr>
            </a:br>
            <a:r>
              <a:rPr lang="el-GR" b="1" dirty="0">
                <a:latin typeface="Calibri" pitchFamily="34" charset="0"/>
                <a:ea typeface="ＭＳ Ｐゴシック" pitchFamily="17" charset="-128"/>
              </a:rPr>
              <a:t>Νόσος</a:t>
            </a:r>
            <a:r>
              <a:rPr lang="en-US" b="1" dirty="0">
                <a:latin typeface="Calibri" pitchFamily="34" charset="0"/>
                <a:ea typeface="ＭＳ Ｐゴシック" pitchFamily="17" charset="-128"/>
              </a:rPr>
              <a:t> </a:t>
            </a:r>
            <a:r>
              <a:rPr lang="en-US" b="1" dirty="0" err="1">
                <a:latin typeface="Calibri" pitchFamily="34" charset="0"/>
                <a:ea typeface="ＭＳ Ｐゴシック" pitchFamily="17" charset="-128"/>
              </a:rPr>
              <a:t>Bruton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457200" y="13716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Υποψία σε κάθε </a:t>
            </a:r>
            <a:r>
              <a:rPr lang="el-GR" sz="2400" b="1" dirty="0">
                <a:solidFill>
                  <a:srgbClr val="FF0000"/>
                </a:solidFill>
              </a:rPr>
              <a:t>αγόρι</a:t>
            </a:r>
            <a:r>
              <a:rPr lang="el-GR" sz="2400" b="1" dirty="0"/>
              <a:t> µε </a:t>
            </a:r>
            <a:r>
              <a:rPr lang="el-GR" sz="2400" b="1" dirty="0">
                <a:solidFill>
                  <a:srgbClr val="FF0000"/>
                </a:solidFill>
              </a:rPr>
              <a:t>συχνές και βαρειές λοιµώξεις</a:t>
            </a:r>
            <a:r>
              <a:rPr lang="el-GR" sz="2400" b="1" dirty="0"/>
              <a:t>, </a:t>
            </a:r>
          </a:p>
          <a:p>
            <a:r>
              <a:rPr lang="el-GR" sz="2400" b="1" dirty="0"/>
              <a:t>ιδιαίτερα εάν έχει </a:t>
            </a:r>
            <a:r>
              <a:rPr lang="el-GR" sz="2400" b="1" dirty="0">
                <a:solidFill>
                  <a:srgbClr val="0070C0"/>
                </a:solidFill>
              </a:rPr>
              <a:t>µ</a:t>
            </a:r>
            <a:r>
              <a:rPr lang="el-GR" sz="2400" b="1" dirty="0" err="1">
                <a:solidFill>
                  <a:srgbClr val="0070C0"/>
                </a:solidFill>
              </a:rPr>
              <a:t>ικρές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 err="1">
                <a:solidFill>
                  <a:srgbClr val="0070C0"/>
                </a:solidFill>
              </a:rPr>
              <a:t>αµυγδαλές</a:t>
            </a:r>
            <a:r>
              <a:rPr lang="el-GR" sz="2400" b="1" dirty="0">
                <a:solidFill>
                  <a:srgbClr val="0070C0"/>
                </a:solidFill>
              </a:rPr>
              <a:t> και </a:t>
            </a:r>
            <a:r>
              <a:rPr lang="el-GR" sz="2400" b="1" dirty="0" err="1">
                <a:solidFill>
                  <a:srgbClr val="0070C0"/>
                </a:solidFill>
              </a:rPr>
              <a:t>λεµφαδένες</a:t>
            </a:r>
            <a:r>
              <a:rPr lang="el-GR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57200" y="2431197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Μέτρηση </a:t>
            </a:r>
            <a:r>
              <a:rPr lang="el-GR" sz="2400" b="1" dirty="0" err="1">
                <a:solidFill>
                  <a:srgbClr val="FF0000"/>
                </a:solidFill>
              </a:rPr>
              <a:t>ανοσοσφαιρινών</a:t>
            </a:r>
            <a:r>
              <a:rPr lang="el-GR" sz="2400" b="1" dirty="0">
                <a:solidFill>
                  <a:srgbClr val="FF0000"/>
                </a:solidFill>
              </a:rPr>
              <a:t> : 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όλες</a:t>
            </a:r>
            <a:r>
              <a:rPr lang="el-GR" sz="2400" b="1" dirty="0"/>
              <a:t> οι ανοσοσφαιρίνες (IgG, IgM και IgA) </a:t>
            </a:r>
          </a:p>
          <a:p>
            <a:r>
              <a:rPr lang="el-GR" sz="2400" b="1" dirty="0"/>
              <a:t>είναι </a:t>
            </a:r>
            <a:r>
              <a:rPr lang="el-GR" sz="2400" b="1" dirty="0">
                <a:solidFill>
                  <a:srgbClr val="FF0000"/>
                </a:solidFill>
              </a:rPr>
              <a:t>εµφανώς µειωµένες ή απουσιάζουν.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57200" y="4029164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err="1"/>
              <a:t>Αριθµός</a:t>
            </a:r>
            <a:r>
              <a:rPr lang="el-GR" sz="2400" b="1" dirty="0"/>
              <a:t> Β-</a:t>
            </a:r>
            <a:r>
              <a:rPr lang="el-GR" sz="2400" b="1" dirty="0" err="1"/>
              <a:t>λεµφοκυττάρων</a:t>
            </a:r>
            <a:r>
              <a:rPr lang="el-GR" sz="2400" b="1" dirty="0"/>
              <a:t>: </a:t>
            </a:r>
          </a:p>
          <a:p>
            <a:r>
              <a:rPr lang="el-GR" sz="2400" b="1" dirty="0" err="1">
                <a:solidFill>
                  <a:srgbClr val="FF0000"/>
                </a:solidFill>
              </a:rPr>
              <a:t>χαµηλό</a:t>
            </a:r>
            <a:r>
              <a:rPr lang="el-GR" sz="2400" b="1" dirty="0">
                <a:solidFill>
                  <a:srgbClr val="FF0000"/>
                </a:solidFill>
              </a:rPr>
              <a:t> ποσοστό Β κυττάρων (σχεδόν ανύπαρκτο)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57200" y="5181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Διάγνωση: </a:t>
            </a:r>
          </a:p>
          <a:p>
            <a:r>
              <a:rPr lang="el-GR" sz="2400" b="1" dirty="0"/>
              <a:t>έλεγχος DNA για ανίχνευση µετάλλαξης του γονιδίου BΤΚ</a:t>
            </a:r>
          </a:p>
        </p:txBody>
      </p:sp>
    </p:spTree>
    <p:extLst>
      <p:ext uri="{BB962C8B-B14F-4D97-AF65-F5344CB8AC3E}">
        <p14:creationId xmlns:p14="http://schemas.microsoft.com/office/powerpoint/2010/main" val="31555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2400" b="1" dirty="0"/>
              <a:t>Εκλεκτικές ανεπάρκειες ανασυνδυασμών που ευθύνονται για τη μεταστροφή των υποτάξεων των ανοσοσφαιρινών </a:t>
            </a:r>
            <a:endParaRPr lang="en-US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Φυλοσύνδετο υπέρ-</a:t>
            </a:r>
            <a:r>
              <a:rPr lang="en-US" sz="2800" b="1" dirty="0">
                <a:solidFill>
                  <a:srgbClr val="FF0000"/>
                </a:solidFill>
              </a:rPr>
              <a:t>IgM </a:t>
            </a:r>
            <a:r>
              <a:rPr lang="el-GR" sz="2800" b="1" dirty="0">
                <a:solidFill>
                  <a:srgbClr val="FF0000"/>
                </a:solidFill>
              </a:rPr>
              <a:t>σύνδρομο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μετάλλαξη του γονιδίου που κωδικοποιεί το </a:t>
            </a:r>
            <a:r>
              <a:rPr lang="en-US" sz="2800" b="1" dirty="0"/>
              <a:t>CD40L</a:t>
            </a:r>
            <a:r>
              <a:rPr lang="el-GR" sz="2800" b="1" dirty="0"/>
              <a:t> </a:t>
            </a:r>
            <a:r>
              <a:rPr lang="el-GR" sz="2800" dirty="0"/>
              <a:t>των ενεργοποιημένων Τ κυττάρων</a:t>
            </a:r>
            <a:r>
              <a:rPr lang="en-US" sz="2800" dirty="0"/>
              <a:t> </a:t>
            </a:r>
            <a:r>
              <a:rPr lang="el-GR" sz="2800" dirty="0"/>
              <a:t>με αποτέλεσμα την αναστολή της παραγωγής Β κυττάρων μνήμης.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↑</a:t>
            </a:r>
            <a:r>
              <a:rPr lang="en-US" sz="2800" b="1" dirty="0">
                <a:solidFill>
                  <a:srgbClr val="FF0000"/>
                </a:solidFill>
              </a:rPr>
              <a:t>IgM </a:t>
            </a:r>
            <a:r>
              <a:rPr lang="el-GR" sz="2800" b="1" dirty="0"/>
              <a:t>και </a:t>
            </a:r>
            <a:r>
              <a:rPr lang="el-GR" sz="2800" b="1" dirty="0">
                <a:solidFill>
                  <a:srgbClr val="0070C0"/>
                </a:solidFill>
              </a:rPr>
              <a:t>↓</a:t>
            </a:r>
            <a:r>
              <a:rPr lang="en-US" sz="2800" b="1" dirty="0">
                <a:solidFill>
                  <a:srgbClr val="0070C0"/>
                </a:solidFill>
              </a:rPr>
              <a:t>IgG, IgA, </a:t>
            </a:r>
            <a:r>
              <a:rPr lang="en-US" sz="2800" b="1" dirty="0" err="1">
                <a:solidFill>
                  <a:srgbClr val="0070C0"/>
                </a:solidFill>
              </a:rPr>
              <a:t>IgE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800" b="1" dirty="0"/>
              <a:t>Στην συντριπτική πλειονότητα στα παιδιά</a:t>
            </a:r>
          </a:p>
          <a:p>
            <a:pPr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&lt; 50 περιπτώσεις σε ενήλικες</a:t>
            </a:r>
          </a:p>
        </p:txBody>
      </p:sp>
    </p:spTree>
    <p:extLst>
      <p:ext uri="{BB962C8B-B14F-4D97-AF65-F5344CB8AC3E}">
        <p14:creationId xmlns:p14="http://schemas.microsoft.com/office/powerpoint/2010/main" val="6715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 cell development&#10;Common variable&#10;Immunodeficiency&#10;(CVID)&#10;Eur J Pediatr 2011;170:693-702.&#10; ">
            <a:extLst>
              <a:ext uri="{FF2B5EF4-FFF2-40B4-BE49-F238E27FC236}">
                <a16:creationId xmlns:a16="http://schemas.microsoft.com/office/drawing/2014/main" id="{011A4D7A-4478-43DE-9993-0B7E5A71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74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  <a:ea typeface="ＭＳ Ｐゴシック" pitchFamily="17" charset="-128"/>
              </a:rPr>
              <a:t>Φυλοσύνδετο υπέρ-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  <a:ea typeface="ＭＳ Ｐゴシック" pitchFamily="17" charset="-128"/>
              </a:rPr>
              <a:t>IgM</a:t>
            </a:r>
            <a:r>
              <a:rPr lang="en-US" b="1" dirty="0">
                <a:solidFill>
                  <a:srgbClr val="FF0000"/>
                </a:solidFill>
                <a:ea typeface="ＭＳ Ｐゴシック" pitchFamily="17" charset="-128"/>
              </a:rPr>
              <a:t>  </a:t>
            </a:r>
            <a:r>
              <a:rPr lang="el-GR" b="1" dirty="0">
                <a:solidFill>
                  <a:srgbClr val="FF0000"/>
                </a:solidFill>
                <a:ea typeface="ＭＳ Ｐゴシック" pitchFamily="17" charset="-128"/>
              </a:rPr>
              <a:t>σύνδρομο</a:t>
            </a:r>
            <a:endParaRPr lang="en-GB" b="1" dirty="0">
              <a:solidFill>
                <a:srgbClr val="FF0000"/>
              </a:solidFill>
              <a:ea typeface="ＭＳ Ｐゴシック" pitchFamily="17" charset="-128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</p:nvPr>
        </p:nvGraphicFramePr>
        <p:xfrm>
          <a:off x="533400" y="1371600"/>
          <a:ext cx="7772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381392" y="3581400"/>
            <a:ext cx="4762608" cy="304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33400" y="3718173"/>
            <a:ext cx="3514681" cy="1200329"/>
          </a:xfrm>
          <a:prstGeom prst="rect">
            <a:avLst/>
          </a:prstGeom>
          <a:solidFill>
            <a:srgbClr val="E8F5F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3600" b="1" dirty="0">
                <a:ea typeface="ＭＳ Ｐゴシック" pitchFamily="17" charset="-128"/>
              </a:rPr>
              <a:t>S.O.S </a:t>
            </a:r>
          </a:p>
          <a:p>
            <a:pPr algn="ctr"/>
            <a:r>
              <a:rPr lang="en-GB" sz="3600" b="1" dirty="0">
                <a:ea typeface="ＭＳ Ｐゴシック" pitchFamily="17" charset="-128"/>
              </a:rPr>
              <a:t>Cryptosporidiosis</a:t>
            </a:r>
            <a:endParaRPr lang="el-GR" sz="36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33399" y="5105400"/>
            <a:ext cx="3514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Χρόνια φλεγμονή χοληφόρων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59508" y="5670866"/>
            <a:ext cx="3816927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Νερό βρασμένο ή φιλτραρισμένο</a:t>
            </a:r>
          </a:p>
        </p:txBody>
      </p:sp>
    </p:spTree>
    <p:extLst>
      <p:ext uri="{BB962C8B-B14F-4D97-AF65-F5344CB8AC3E}">
        <p14:creationId xmlns:p14="http://schemas.microsoft.com/office/powerpoint/2010/main" val="23413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Εκλεκτική ανεπάρκεια </a:t>
            </a:r>
            <a:r>
              <a:rPr lang="en-US" sz="4000" b="1" dirty="0"/>
              <a:t>IgA (</a:t>
            </a:r>
            <a:r>
              <a:rPr lang="en-US" sz="4000" b="1" dirty="0" err="1"/>
              <a:t>sIgAD</a:t>
            </a:r>
            <a:r>
              <a:rPr lang="en-US" sz="4000" b="1" dirty="0"/>
              <a:t>)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8000"/>
          </a:xfrm>
        </p:spPr>
        <p:txBody>
          <a:bodyPr>
            <a:noAutofit/>
          </a:bodyPr>
          <a:lstStyle/>
          <a:p>
            <a:r>
              <a:rPr lang="el-GR" sz="2800" b="1" dirty="0"/>
              <a:t>Η συχνότερη αντισωματική ανεπάρκεια</a:t>
            </a:r>
          </a:p>
          <a:p>
            <a:pPr lvl="1"/>
            <a:r>
              <a:rPr lang="el-GR" sz="2400" dirty="0"/>
              <a:t>μέση συχνότητα </a:t>
            </a:r>
            <a:r>
              <a:rPr lang="el-GR" sz="2800" b="1" dirty="0">
                <a:solidFill>
                  <a:srgbClr val="FF0000"/>
                </a:solidFill>
              </a:rPr>
              <a:t>1:600</a:t>
            </a:r>
            <a:r>
              <a:rPr lang="el-GR" sz="2400" dirty="0"/>
              <a:t> στον δυτικό κόσμο</a:t>
            </a:r>
          </a:p>
          <a:p>
            <a:pPr lvl="1"/>
            <a:r>
              <a:rPr lang="el-GR" sz="2400" dirty="0"/>
              <a:t>Οικογενής κατανομή 10-20%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l-GR" sz="2800" dirty="0"/>
              <a:t>50-80% ασυμπτωματικές</a:t>
            </a:r>
          </a:p>
          <a:p>
            <a:r>
              <a:rPr lang="el-GR" sz="2800" b="1" dirty="0">
                <a:solidFill>
                  <a:srgbClr val="FF0000"/>
                </a:solidFill>
              </a:rPr>
              <a:t>1/3 υποτροπιάζουσες λοιμώξεις παραρρινίων και κατώτερου αναπνευστικού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5375695"/>
              </p:ext>
            </p:extLst>
          </p:nvPr>
        </p:nvGraphicFramePr>
        <p:xfrm>
          <a:off x="457200" y="4724400"/>
          <a:ext cx="8229600" cy="12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34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D353C4-7BE5-4719-8E71-ED8F5E06C0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Η CVID είναι μια ετερογενής ομάδα διαταραχών, οι οποίες χαρακτηρίζονται από </a:t>
            </a:r>
          </a:p>
          <a:p>
            <a:pPr lvl="1" algn="just"/>
            <a:r>
              <a:rPr lang="el-GR" dirty="0" err="1">
                <a:latin typeface="Comic Sans MS" panose="030F0702030302020204" pitchFamily="66" charset="0"/>
              </a:rPr>
              <a:t>υπογαμμασφαιριναιμία</a:t>
            </a:r>
            <a:r>
              <a:rPr lang="el-GR" dirty="0">
                <a:latin typeface="Comic Sans MS" panose="030F0702030302020204" pitchFamily="66" charset="0"/>
              </a:rPr>
              <a:t>, </a:t>
            </a:r>
          </a:p>
          <a:p>
            <a:pPr lvl="1" algn="just"/>
            <a:r>
              <a:rPr lang="el-GR" dirty="0">
                <a:latin typeface="Comic Sans MS" panose="030F0702030302020204" pitchFamily="66" charset="0"/>
              </a:rPr>
              <a:t>αδυναμία παραγωγής ειδικών αντισωμάτων, </a:t>
            </a:r>
          </a:p>
          <a:p>
            <a:pPr lvl="1" algn="just"/>
            <a:r>
              <a:rPr lang="el-GR" dirty="0">
                <a:latin typeface="Comic Sans MS" panose="030F0702030302020204" pitchFamily="66" charset="0"/>
              </a:rPr>
              <a:t>υποτροπιάζουσες ή και χρόνιες λοιμώξεις και </a:t>
            </a:r>
          </a:p>
          <a:p>
            <a:pPr lvl="1" algn="just"/>
            <a:r>
              <a:rPr lang="el-GR" dirty="0">
                <a:latin typeface="Comic Sans MS" panose="030F0702030302020204" pitchFamily="66" charset="0"/>
              </a:rPr>
              <a:t>αυξημένη επίπτωση </a:t>
            </a:r>
            <a:r>
              <a:rPr lang="el-GR" dirty="0" err="1">
                <a:latin typeface="Comic Sans MS" panose="030F0702030302020204" pitchFamily="66" charset="0"/>
              </a:rPr>
              <a:t>λεμφοϋπερπλαστικών</a:t>
            </a:r>
            <a:r>
              <a:rPr lang="el-GR" dirty="0">
                <a:latin typeface="Comic Sans MS" panose="030F0702030302020204" pitchFamily="66" charset="0"/>
              </a:rPr>
              <a:t> και </a:t>
            </a:r>
            <a:r>
              <a:rPr lang="el-GR" dirty="0" err="1">
                <a:latin typeface="Comic Sans MS" panose="030F0702030302020204" pitchFamily="66" charset="0"/>
              </a:rPr>
              <a:t>κοκκιωματωδών</a:t>
            </a:r>
            <a:r>
              <a:rPr lang="el-GR" dirty="0">
                <a:latin typeface="Comic Sans MS" panose="030F0702030302020204" pitchFamily="66" charset="0"/>
              </a:rPr>
              <a:t> βλαβών, </a:t>
            </a:r>
            <a:r>
              <a:rPr lang="el-GR" dirty="0" err="1">
                <a:latin typeface="Comic Sans MS" panose="030F0702030302020204" pitchFamily="66" charset="0"/>
              </a:rPr>
              <a:t>αυτοάνοσων</a:t>
            </a:r>
            <a:r>
              <a:rPr lang="el-GR" dirty="0">
                <a:latin typeface="Comic Sans MS" panose="030F0702030302020204" pitchFamily="66" charset="0"/>
              </a:rPr>
              <a:t> φαινομένων και κακοήθων νοσημάτων</a:t>
            </a:r>
          </a:p>
        </p:txBody>
      </p:sp>
    </p:spTree>
    <p:extLst>
      <p:ext uri="{BB962C8B-B14F-4D97-AF65-F5344CB8AC3E}">
        <p14:creationId xmlns:p14="http://schemas.microsoft.com/office/powerpoint/2010/main" val="310326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EAA181-4C2D-491D-AA9A-7A3C3282D8E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Η σημαντική ελάττωση της συγκέντρωσης της </a:t>
            </a:r>
            <a:r>
              <a:rPr lang="el-GR" dirty="0" err="1">
                <a:latin typeface="Comic Sans MS" panose="030F0702030302020204" pitchFamily="66" charset="0"/>
              </a:rPr>
              <a:t>IgG</a:t>
            </a:r>
            <a:r>
              <a:rPr lang="el-GR" dirty="0">
                <a:latin typeface="Comic Sans MS" panose="030F0702030302020204" pitchFamily="66" charset="0"/>
              </a:rPr>
              <a:t> στον ορό αποτελεί προϋπόθεση για τη διάγνωση της CVID. </a:t>
            </a:r>
          </a:p>
          <a:p>
            <a:pPr algn="just"/>
            <a:endParaRPr lang="el-GR" dirty="0">
              <a:latin typeface="Comic Sans MS" panose="030F0702030302020204" pitchFamily="66" charset="0"/>
            </a:endParaRP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Στους περισσότερους ασθενείς μειωμένη ανευρίσκεται επίσης και η συγκέντρωση της </a:t>
            </a:r>
            <a:r>
              <a:rPr lang="el-GR" dirty="0" err="1">
                <a:latin typeface="Comic Sans MS" panose="030F0702030302020204" pitchFamily="66" charset="0"/>
              </a:rPr>
              <a:t>IgA</a:t>
            </a:r>
            <a:r>
              <a:rPr lang="el-GR" dirty="0">
                <a:latin typeface="Comic Sans MS" panose="030F0702030302020204" pitchFamily="66" charset="0"/>
              </a:rPr>
              <a:t>, ενώ τα επίπεδα της </a:t>
            </a:r>
            <a:r>
              <a:rPr lang="el-GR" dirty="0" err="1">
                <a:latin typeface="Comic Sans MS" panose="030F0702030302020204" pitchFamily="66" charset="0"/>
              </a:rPr>
              <a:t>IgM</a:t>
            </a:r>
            <a:r>
              <a:rPr lang="el-GR" dirty="0">
                <a:latin typeface="Comic Sans MS" panose="030F0702030302020204" pitchFamily="66" charset="0"/>
              </a:rPr>
              <a:t> είναι μειωμένα στις μισές περίπου των περιπτώσεων</a:t>
            </a:r>
          </a:p>
        </p:txBody>
      </p:sp>
    </p:spTree>
    <p:extLst>
      <p:ext uri="{BB962C8B-B14F-4D97-AF65-F5344CB8AC3E}">
        <p14:creationId xmlns:p14="http://schemas.microsoft.com/office/powerpoint/2010/main" val="3484726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Κοινή ποικίλη </a:t>
            </a:r>
            <a:r>
              <a:rPr lang="el-GR" sz="3600" b="1" dirty="0" err="1"/>
              <a:t>ανοσοανεπάρκεια</a:t>
            </a:r>
            <a:r>
              <a:rPr lang="el-GR" sz="3600" b="1" dirty="0"/>
              <a:t> (</a:t>
            </a:r>
            <a:r>
              <a:rPr lang="en-US" sz="3600" b="1" dirty="0"/>
              <a:t>CVID</a:t>
            </a:r>
            <a:r>
              <a:rPr lang="el-GR" sz="3600" b="1" dirty="0"/>
              <a:t>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Επίπτωση </a:t>
            </a:r>
            <a:r>
              <a:rPr lang="el-GR" b="1" dirty="0">
                <a:solidFill>
                  <a:srgbClr val="FF0000"/>
                </a:solidFill>
              </a:rPr>
              <a:t>1:75.000</a:t>
            </a:r>
            <a:r>
              <a:rPr lang="el-GR" b="1" dirty="0"/>
              <a:t> </a:t>
            </a:r>
            <a:r>
              <a:rPr lang="el-GR" dirty="0"/>
              <a:t>γεννήσεις</a:t>
            </a:r>
          </a:p>
          <a:p>
            <a:r>
              <a:rPr lang="el-GR" dirty="0"/>
              <a:t>με την ίδια συχνότητα και στα δύο φύλα </a:t>
            </a:r>
          </a:p>
          <a:p>
            <a:r>
              <a:rPr lang="el-GR" dirty="0"/>
              <a:t>Οικογενής κατανομή 10-20%</a:t>
            </a:r>
          </a:p>
          <a:p>
            <a:endParaRPr lang="el-GR" dirty="0"/>
          </a:p>
          <a:p>
            <a:r>
              <a:rPr lang="el-GR" dirty="0"/>
              <a:t>Αιχμή εμφάνισης ηλικίες 1-5 και </a:t>
            </a:r>
            <a:r>
              <a:rPr lang="el-GR" b="1" dirty="0"/>
              <a:t>16-20 έτη</a:t>
            </a:r>
          </a:p>
          <a:p>
            <a:r>
              <a:rPr lang="el-GR" dirty="0"/>
              <a:t>Πρόσφατες μελέτες: </a:t>
            </a:r>
          </a:p>
          <a:p>
            <a:pPr lvl="1"/>
            <a:r>
              <a:rPr lang="el-GR" sz="2400" b="1" dirty="0"/>
              <a:t>επικρατέστερη περίοδο εκδήλωσης την </a:t>
            </a:r>
            <a:r>
              <a:rPr lang="el-GR" sz="2400" b="1" dirty="0">
                <a:solidFill>
                  <a:srgbClr val="FF0000"/>
                </a:solidFill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</a:rPr>
              <a:t>η</a:t>
            </a:r>
            <a:r>
              <a:rPr lang="el-GR" sz="2400" b="1" dirty="0">
                <a:solidFill>
                  <a:srgbClr val="FF0000"/>
                </a:solidFill>
              </a:rPr>
              <a:t> δεκαετία ζωής</a:t>
            </a:r>
          </a:p>
          <a:p>
            <a:pPr lvl="1"/>
            <a:endParaRPr lang="el-GR" dirty="0"/>
          </a:p>
          <a:p>
            <a:r>
              <a:rPr lang="el-GR" sz="3200" b="1" dirty="0">
                <a:solidFill>
                  <a:srgbClr val="FF0000"/>
                </a:solidFill>
              </a:rPr>
              <a:t>Καθυστερημένη διάγνωση 4-6 έτη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3810000" y="6019800"/>
            <a:ext cx="4572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r"/>
            <a:r>
              <a:rPr lang="da-DK" sz="1600" dirty="0"/>
              <a:t>Q J Med 1993, 86:31–42</a:t>
            </a:r>
          </a:p>
          <a:p>
            <a:pPr marL="342900" indent="-342900" algn="r"/>
            <a:r>
              <a:rPr lang="en-US" sz="1600" dirty="0"/>
              <a:t>Blood 2008, 112:277–286</a:t>
            </a:r>
            <a:endParaRPr lang="el-GR" sz="1600" dirty="0"/>
          </a:p>
          <a:p>
            <a:pPr marL="342900" indent="-342900" algn="r"/>
            <a:r>
              <a:rPr lang="fr-FR" sz="1600" dirty="0" err="1"/>
              <a:t>Scand</a:t>
            </a:r>
            <a:r>
              <a:rPr lang="fr-FR" sz="1600" dirty="0"/>
              <a:t> J </a:t>
            </a:r>
            <a:r>
              <a:rPr lang="fr-FR" sz="1600" dirty="0" err="1"/>
              <a:t>Immunol</a:t>
            </a:r>
            <a:r>
              <a:rPr lang="fr-FR" sz="1600" dirty="0"/>
              <a:t> 2010, 71:317–328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0ECA86-A73B-4FC5-B09E-234661B1417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3947160"/>
          </a:xfrm>
        </p:spPr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Τα επιδημιολογικά δεδομένα της CVID, βέβαια, όπως και όλων των </a:t>
            </a:r>
            <a:r>
              <a:rPr lang="el-GR" dirty="0" err="1">
                <a:latin typeface="Comic Sans MS" panose="030F0702030302020204" pitchFamily="66" charset="0"/>
              </a:rPr>
              <a:t>PIDs</a:t>
            </a:r>
            <a:r>
              <a:rPr lang="el-GR" dirty="0">
                <a:latin typeface="Comic Sans MS" panose="030F0702030302020204" pitchFamily="66" charset="0"/>
              </a:rPr>
              <a:t>, πρέπει να αντιμετωπίζονται με την επιφύλαξη του σφάλματος λόγω του μεγάλου βαθμού της </a:t>
            </a:r>
            <a:r>
              <a:rPr lang="el-GR" dirty="0" err="1">
                <a:latin typeface="Comic Sans MS" panose="030F0702030302020204" pitchFamily="66" charset="0"/>
              </a:rPr>
              <a:t>υποδιάγνωσής</a:t>
            </a:r>
            <a:r>
              <a:rPr lang="el-GR" dirty="0">
                <a:latin typeface="Comic Sans MS" panose="030F0702030302020204" pitchFamily="66" charset="0"/>
              </a:rPr>
              <a:t> τους, ο οποίος εκτιμάται ότι είναι </a:t>
            </a:r>
            <a:r>
              <a:rPr lang="el-GR" b="1" dirty="0">
                <a:latin typeface="Comic Sans MS" panose="030F0702030302020204" pitchFamily="66" charset="0"/>
              </a:rPr>
              <a:t>της τάξης του 70−90%</a:t>
            </a:r>
          </a:p>
        </p:txBody>
      </p:sp>
    </p:spTree>
    <p:extLst>
      <p:ext uri="{BB962C8B-B14F-4D97-AF65-F5344CB8AC3E}">
        <p14:creationId xmlns:p14="http://schemas.microsoft.com/office/powerpoint/2010/main" val="564957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AFB376-6A6C-43D7-A9AF-FDC5D87349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404360"/>
          </a:xfrm>
        </p:spPr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Παρ’ ότι δεν αποκλείεται η εκδήλωση της νόσου σε ενήλικα άτομα χωρίς ιστορικό συναφών συμπτωμάτων, μεταξύ της πρώτης εκδήλωσης και της διάγνωσης της CVID παρατηρείται μέση καθυστέρηση της τάξης των 4−6 ετών </a:t>
            </a:r>
          </a:p>
          <a:p>
            <a:pPr lvl="1" algn="just"/>
            <a:r>
              <a:rPr lang="el-GR" dirty="0">
                <a:latin typeface="Comic Sans MS" panose="030F0702030302020204" pitchFamily="66" charset="0"/>
              </a:rPr>
              <a:t>που επιβαρύνει μεν την ποιότητα ζωής αλλά δεν φαίνεται να επηρεάζει ανεξάρτητα τη θνητότητα των ασθενών</a:t>
            </a:r>
          </a:p>
        </p:txBody>
      </p:sp>
    </p:spTree>
    <p:extLst>
      <p:ext uri="{BB962C8B-B14F-4D97-AF65-F5344CB8AC3E}">
        <p14:creationId xmlns:p14="http://schemas.microsoft.com/office/powerpoint/2010/main" val="15200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Είδη ανοσοανεπάρκειας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3779415"/>
              </p:ext>
            </p:extLst>
          </p:nvPr>
        </p:nvGraphicFramePr>
        <p:xfrm>
          <a:off x="457200" y="1371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BC91B2-4E34-4254-A4C4-093360AB1E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328160"/>
          </a:xfrm>
        </p:spPr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Παρά τις προσπάθειες διερεύνησης της παθογένειας της CVID και της </a:t>
            </a:r>
            <a:r>
              <a:rPr lang="el-GR" dirty="0" err="1">
                <a:latin typeface="Comic Sans MS" panose="030F0702030302020204" pitchFamily="66" charset="0"/>
              </a:rPr>
              <a:t>sIgAD</a:t>
            </a:r>
            <a:r>
              <a:rPr lang="el-GR" dirty="0">
                <a:latin typeface="Comic Sans MS" panose="030F0702030302020204" pitchFamily="66" charset="0"/>
              </a:rPr>
              <a:t> και παρά την αποκάλυψη ενός πλήθους συνοδών ανοσολογικών διαταραχών, οι ακριβείς μοριακοί μηχανισμοί που οδηγούν στην εκδήλωσή τους παραμένουν ακόμη άγνωστοι.</a:t>
            </a:r>
          </a:p>
        </p:txBody>
      </p:sp>
    </p:spTree>
    <p:extLst>
      <p:ext uri="{BB962C8B-B14F-4D97-AF65-F5344CB8AC3E}">
        <p14:creationId xmlns:p14="http://schemas.microsoft.com/office/powerpoint/2010/main" val="965862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62710B-BA4A-41CB-A6BD-5228DDAB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6AEFA2-5C68-44BB-B553-C40B947C1C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Αρκετές είναι οι ενδείξεις που υποστηρίζουν την </a:t>
            </a:r>
            <a:r>
              <a:rPr lang="el-GR" dirty="0" err="1">
                <a:latin typeface="Comic Sans MS" panose="030F0702030302020204" pitchFamily="66" charset="0"/>
              </a:rPr>
              <a:t>παθογενετική</a:t>
            </a:r>
            <a:r>
              <a:rPr lang="el-GR" dirty="0">
                <a:latin typeface="Comic Sans MS" panose="030F0702030302020204" pitchFamily="66" charset="0"/>
              </a:rPr>
              <a:t> σχέση και τη γενετική βάση των δύο αυτών καταστάσεων. </a:t>
            </a:r>
          </a:p>
          <a:p>
            <a:pPr algn="just"/>
            <a:endParaRPr lang="el-GR" dirty="0">
              <a:latin typeface="Comic Sans MS" panose="030F0702030302020204" pitchFamily="66" charset="0"/>
            </a:endParaRPr>
          </a:p>
          <a:p>
            <a:pPr algn="just"/>
            <a:r>
              <a:rPr lang="el-GR" b="1" dirty="0">
                <a:latin typeface="Comic Sans MS" panose="030F0702030302020204" pitchFamily="66" charset="0"/>
              </a:rPr>
              <a:t>Στο 15% περίπου των περιπτώσεων υπάρχει οικογενειακή συρροή CVID και </a:t>
            </a:r>
            <a:r>
              <a:rPr lang="el-GR" b="1" dirty="0" err="1">
                <a:latin typeface="Comic Sans MS" panose="030F0702030302020204" pitchFamily="66" charset="0"/>
              </a:rPr>
              <a:t>sIgAD</a:t>
            </a:r>
            <a:r>
              <a:rPr lang="el-GR" dirty="0">
                <a:latin typeface="Comic Sans MS" panose="030F0702030302020204" pitchFamily="66" charset="0"/>
              </a:rPr>
              <a:t>, ενώ έχουν </a:t>
            </a:r>
            <a:r>
              <a:rPr lang="el-GR" dirty="0" err="1">
                <a:latin typeface="Comic Sans MS" panose="030F0702030302020204" pitchFamily="66" charset="0"/>
              </a:rPr>
              <a:t>περιγραφεί</a:t>
            </a:r>
            <a:r>
              <a:rPr lang="el-GR" dirty="0">
                <a:latin typeface="Comic Sans MS" panose="030F0702030302020204" pitchFamily="66" charset="0"/>
              </a:rPr>
              <a:t> και μερικές περιπτώσεις εξέλιξης της </a:t>
            </a:r>
            <a:r>
              <a:rPr lang="el-GR" dirty="0" err="1">
                <a:latin typeface="Comic Sans MS" panose="030F0702030302020204" pitchFamily="66" charset="0"/>
              </a:rPr>
              <a:t>sIgAD</a:t>
            </a:r>
            <a:r>
              <a:rPr lang="el-GR" dirty="0">
                <a:latin typeface="Comic Sans MS" panose="030F0702030302020204" pitchFamily="66" charset="0"/>
              </a:rPr>
              <a:t> σε CVID.</a:t>
            </a:r>
          </a:p>
          <a:p>
            <a:pPr algn="just"/>
            <a:endParaRPr lang="el-GR" dirty="0">
              <a:latin typeface="Comic Sans MS" panose="030F0702030302020204" pitchFamily="66" charset="0"/>
            </a:endParaRP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Σε πολλές περιπτώσεις, επίσης, η </a:t>
            </a:r>
            <a:r>
              <a:rPr lang="el-GR" dirty="0" err="1">
                <a:latin typeface="Comic Sans MS" panose="030F0702030302020204" pitchFamily="66" charset="0"/>
              </a:rPr>
              <a:t>sIgAD</a:t>
            </a:r>
            <a:r>
              <a:rPr lang="el-GR" dirty="0">
                <a:latin typeface="Comic Sans MS" panose="030F0702030302020204" pitchFamily="66" charset="0"/>
              </a:rPr>
              <a:t> συνοδεύεται από εκλεκτική ανεπάρκεια υποτάξεων της </a:t>
            </a:r>
            <a:r>
              <a:rPr lang="el-GR" dirty="0" err="1">
                <a:latin typeface="Comic Sans MS" panose="030F0702030302020204" pitchFamily="66" charset="0"/>
              </a:rPr>
              <a:t>IgG</a:t>
            </a:r>
            <a:r>
              <a:rPr lang="el-GR" dirty="0">
                <a:latin typeface="Comic Sans MS" panose="030F0702030302020204" pitchFamily="66" charset="0"/>
              </a:rPr>
              <a:t> και ειδικότερα από αδυναμία παραγωγής ειδικών </a:t>
            </a:r>
            <a:r>
              <a:rPr lang="el-GR" dirty="0" err="1">
                <a:latin typeface="Comic Sans MS" panose="030F0702030302020204" pitchFamily="66" charset="0"/>
              </a:rPr>
              <a:t>αντιπολυσακχαριδικών</a:t>
            </a:r>
            <a:r>
              <a:rPr lang="el-GR" dirty="0">
                <a:latin typeface="Comic Sans MS" panose="030F0702030302020204" pitchFamily="66" charset="0"/>
              </a:rPr>
              <a:t> IgG2 αντισωμάτων ή και από πλήρη έλλειψη της IgG2, της IgG4 ή της </a:t>
            </a:r>
            <a:r>
              <a:rPr lang="el-GR" dirty="0" err="1">
                <a:latin typeface="Comic Sans MS" panose="030F0702030302020204" pitchFamily="66" charset="0"/>
              </a:rPr>
              <a:t>IgE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19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Κοινή ποικίλη </a:t>
            </a:r>
            <a:r>
              <a:rPr lang="el-GR" sz="3600" b="1" dirty="0" err="1"/>
              <a:t>ανοσοανεπάρκεια</a:t>
            </a:r>
            <a:r>
              <a:rPr lang="el-GR" sz="3600" b="1" dirty="0"/>
              <a:t> (</a:t>
            </a:r>
            <a:r>
              <a:rPr lang="en-US" sz="3600" b="1" dirty="0"/>
              <a:t>CVID</a:t>
            </a:r>
            <a:r>
              <a:rPr lang="el-GR" sz="3600" b="1" dirty="0"/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Β-λεμφοκύτταρα δε διαφοροποιούνται σε πλασματοκύτταρα</a:t>
            </a:r>
          </a:p>
          <a:p>
            <a:r>
              <a:rPr lang="el-GR" dirty="0"/>
              <a:t>Υπογαμμασφαιριναιμία</a:t>
            </a:r>
          </a:p>
          <a:p>
            <a:r>
              <a:rPr lang="el-GR" b="1" dirty="0">
                <a:solidFill>
                  <a:srgbClr val="FF0000"/>
                </a:solidFill>
              </a:rPr>
              <a:t>Χαμηλές </a:t>
            </a:r>
            <a:r>
              <a:rPr lang="en-US" b="1" dirty="0">
                <a:solidFill>
                  <a:srgbClr val="FF0000"/>
                </a:solidFill>
              </a:rPr>
              <a:t>IgG (↓↓), </a:t>
            </a:r>
            <a:r>
              <a:rPr lang="en-US" b="1" dirty="0"/>
              <a:t>IgM, IgA</a:t>
            </a:r>
            <a:endParaRPr lang="el-GR" b="1" dirty="0"/>
          </a:p>
          <a:p>
            <a:r>
              <a:rPr lang="el-GR" b="1" dirty="0"/>
              <a:t>Αδυναμία παραγωγής ειδικών αντισωμάτων</a:t>
            </a:r>
          </a:p>
          <a:p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Υποτροπιάζουσες λοιμώξεις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l-GR" b="1" dirty="0" err="1">
                <a:solidFill>
                  <a:srgbClr val="FF0000"/>
                </a:solidFill>
              </a:rPr>
              <a:t>παραρρίνια</a:t>
            </a:r>
            <a:r>
              <a:rPr lang="el-GR" b="1" dirty="0">
                <a:solidFill>
                  <a:srgbClr val="FF0000"/>
                </a:solidFill>
              </a:rPr>
              <a:t>-πνεύμονες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Συνδυάζεται με αυτοάνοσα, λεμφώματα, κοκκιωματώδεις βλάβες</a:t>
            </a:r>
          </a:p>
          <a:p>
            <a:r>
              <a:rPr lang="el-GR" b="1" dirty="0"/>
              <a:t>Θεραπεία: </a:t>
            </a:r>
            <a:r>
              <a:rPr lang="en-US" b="1" dirty="0"/>
              <a:t>IVIG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5741763" y="6412468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Immunol</a:t>
            </a:r>
            <a:r>
              <a:rPr lang="en-US" dirty="0"/>
              <a:t> 1999, 92:34–48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enetic Causes• Due to the unclear genetic nature of CVID, a clear  pattern of inheritance has not been defined.• In some ...">
            <a:extLst>
              <a:ext uri="{FF2B5EF4-FFF2-40B4-BE49-F238E27FC236}">
                <a16:creationId xmlns:a16="http://schemas.microsoft.com/office/drawing/2014/main" id="{6515EF87-1C02-43DF-AC4E-2A08AD7CC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42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7B935A-220A-413D-B157-1F690CAD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>
            <a:no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Ενδείξεις γενετικής αιτιολογίας δεν έχουν προκύψει παρά μόνο για το 10% περίπου των περιπτώσεων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EBA92A-73A5-455F-8E6A-9CF72449A1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80560"/>
          </a:xfrm>
        </p:spPr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Γενετικές βλάβες που θεωρούνται υπεύθυνες για την εκδήλωση ή και για την τροποποίηση της κλινικής έκφρασης της </a:t>
            </a:r>
            <a:r>
              <a:rPr lang="en-US" dirty="0">
                <a:latin typeface="Comic Sans MS" panose="030F0702030302020204" pitchFamily="66" charset="0"/>
              </a:rPr>
              <a:t>CVID </a:t>
            </a:r>
            <a:r>
              <a:rPr lang="el-GR" dirty="0">
                <a:latin typeface="Comic Sans MS" panose="030F0702030302020204" pitchFamily="66" charset="0"/>
              </a:rPr>
              <a:t>έχουν εντοπιστεί στα γονίδια: </a:t>
            </a:r>
          </a:p>
          <a:p>
            <a:pPr lvl="1" algn="just"/>
            <a:r>
              <a:rPr lang="en-US" dirty="0">
                <a:latin typeface="Comic Sans MS" panose="030F0702030302020204" pitchFamily="66" charset="0"/>
              </a:rPr>
              <a:t>ICOS (inducible </a:t>
            </a:r>
            <a:r>
              <a:rPr lang="en-US" dirty="0" err="1">
                <a:latin typeface="Comic Sans MS" panose="030F0702030302020204" pitchFamily="66" charset="0"/>
              </a:rPr>
              <a:t>costimulator</a:t>
            </a:r>
            <a:r>
              <a:rPr lang="en-US" dirty="0">
                <a:latin typeface="Comic Sans MS" panose="030F0702030302020204" pitchFamily="66" charset="0"/>
              </a:rPr>
              <a:t>), </a:t>
            </a:r>
            <a:endParaRPr lang="el-GR" dirty="0">
              <a:latin typeface="Comic Sans MS" panose="030F0702030302020204" pitchFamily="66" charset="0"/>
            </a:endParaRPr>
          </a:p>
          <a:p>
            <a:pPr lvl="1" algn="just"/>
            <a:r>
              <a:rPr lang="en-US" dirty="0">
                <a:latin typeface="Comic Sans MS" panose="030F0702030302020204" pitchFamily="66" charset="0"/>
              </a:rPr>
              <a:t>CD19, </a:t>
            </a:r>
            <a:endParaRPr lang="el-GR" dirty="0">
              <a:latin typeface="Comic Sans MS" panose="030F0702030302020204" pitchFamily="66" charset="0"/>
            </a:endParaRPr>
          </a:p>
          <a:p>
            <a:pPr lvl="1" algn="just"/>
            <a:r>
              <a:rPr lang="en-US" dirty="0">
                <a:latin typeface="Comic Sans MS" panose="030F0702030302020204" pitchFamily="66" charset="0"/>
              </a:rPr>
              <a:t>TACI (tumor necrosis factor receptor superfamily member 13b, TNFRSF13B), </a:t>
            </a:r>
            <a:endParaRPr lang="el-GR" dirty="0">
              <a:latin typeface="Comic Sans MS" panose="030F0702030302020204" pitchFamily="66" charset="0"/>
            </a:endParaRPr>
          </a:p>
          <a:p>
            <a:pPr lvl="1" algn="just"/>
            <a:r>
              <a:rPr lang="en-US" dirty="0">
                <a:latin typeface="Comic Sans MS" panose="030F0702030302020204" pitchFamily="66" charset="0"/>
              </a:rPr>
              <a:t>BAFFR (tumor necrosis factor receptor superfamily member 13c, TNFRSF13C) </a:t>
            </a:r>
            <a:r>
              <a:rPr lang="el-GR" dirty="0">
                <a:latin typeface="Comic Sans MS" panose="030F0702030302020204" pitchFamily="66" charset="0"/>
              </a:rPr>
              <a:t>και </a:t>
            </a:r>
          </a:p>
          <a:p>
            <a:pPr lvl="1" algn="just"/>
            <a:r>
              <a:rPr lang="en-US" dirty="0">
                <a:latin typeface="Comic Sans MS" panose="030F0702030302020204" pitchFamily="66" charset="0"/>
              </a:rPr>
              <a:t>MSH5 (</a:t>
            </a:r>
            <a:r>
              <a:rPr lang="en-US" dirty="0" err="1">
                <a:latin typeface="Comic Sans MS" panose="030F0702030302020204" pitchFamily="66" charset="0"/>
              </a:rPr>
              <a:t>MutS</a:t>
            </a:r>
            <a:r>
              <a:rPr lang="en-US" dirty="0">
                <a:latin typeface="Comic Sans MS" panose="030F0702030302020204" pitchFamily="66" charset="0"/>
              </a:rPr>
              <a:t> E. coli homolog 5)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702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 cell development&#10;Common variable&#10;Immunodeficiency&#10;(CVID)&#10;Eur J Pediatr 2011;170:693-702.&#10; ">
            <a:extLst>
              <a:ext uri="{FF2B5EF4-FFF2-40B4-BE49-F238E27FC236}">
                <a16:creationId xmlns:a16="http://schemas.microsoft.com/office/drawing/2014/main" id="{011A4D7A-4478-43DE-9993-0B7E5A71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7620000" cy="60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E3F18B-9353-49FC-ABAC-2CD3BFE7EBC0}"/>
              </a:ext>
            </a:extLst>
          </p:cNvPr>
          <p:cNvSpPr txBox="1"/>
          <p:nvPr/>
        </p:nvSpPr>
        <p:spPr>
          <a:xfrm>
            <a:off x="3886200" y="6263412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inducible </a:t>
            </a:r>
            <a:r>
              <a:rPr lang="en-US" dirty="0" err="1">
                <a:latin typeface="Comic Sans MS" panose="030F0702030302020204" pitchFamily="66" charset="0"/>
              </a:rPr>
              <a:t>costimulator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7ADD37-061B-46DA-869D-335853C3AEB7}"/>
              </a:ext>
            </a:extLst>
          </p:cNvPr>
          <p:cNvSpPr txBox="1"/>
          <p:nvPr/>
        </p:nvSpPr>
        <p:spPr>
          <a:xfrm>
            <a:off x="6276975" y="916928"/>
            <a:ext cx="2667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tumor necrosis factor receptor superfamily member 13b, TNFRSF13B</a:t>
            </a:r>
            <a:endParaRPr lang="el-GR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952BE-7316-4A23-8A42-824F6583FFA7}"/>
              </a:ext>
            </a:extLst>
          </p:cNvPr>
          <p:cNvSpPr txBox="1"/>
          <p:nvPr/>
        </p:nvSpPr>
        <p:spPr>
          <a:xfrm>
            <a:off x="1066800" y="824595"/>
            <a:ext cx="327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tumor necrosis factor receptor superfamily member 13c, TNFRSF13C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841191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6B8693-561F-407D-8106-068A312B3A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/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Από την άλλη πλευρά, το γεγονός ότι έχουν ανακοινωθεί πολλές περιπτώσεις </a:t>
            </a:r>
            <a:r>
              <a:rPr lang="el-GR" dirty="0" err="1">
                <a:latin typeface="Comic Sans MS" panose="030F0702030302020204" pitchFamily="66" charset="0"/>
              </a:rPr>
              <a:t>μονοζυγωτικών</a:t>
            </a:r>
            <a:r>
              <a:rPr lang="el-GR" dirty="0">
                <a:latin typeface="Comic Sans MS" panose="030F0702030302020204" pitchFamily="66" charset="0"/>
              </a:rPr>
              <a:t> διδύμων, από τους οποίους ο ένας μόνο παρουσιάζει </a:t>
            </a:r>
            <a:r>
              <a:rPr lang="el-GR" dirty="0" err="1">
                <a:latin typeface="Comic Sans MS" panose="030F0702030302020204" pitchFamily="66" charset="0"/>
              </a:rPr>
              <a:t>αντισωματική</a:t>
            </a:r>
            <a:r>
              <a:rPr lang="el-GR" dirty="0">
                <a:latin typeface="Comic Sans MS" panose="030F0702030302020204" pitchFamily="66" charset="0"/>
              </a:rPr>
              <a:t> ανεπάρκεια, υποδηλώνει ότι για την έκφραση των εν λόγω συνδρόμων ενδέχεται να συνευθύνονται περιβαλλοντικοί παράγοντες.</a:t>
            </a:r>
          </a:p>
        </p:txBody>
      </p:sp>
    </p:spTree>
    <p:extLst>
      <p:ext uri="{BB962C8B-B14F-4D97-AF65-F5344CB8AC3E}">
        <p14:creationId xmlns:p14="http://schemas.microsoft.com/office/powerpoint/2010/main" val="3392654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l-GR" b="1" dirty="0"/>
              <a:t>Πρωτοπαθείς </a:t>
            </a:r>
            <a:r>
              <a:rPr lang="el-GR" b="1" dirty="0" err="1"/>
              <a:t>αντισωματικές</a:t>
            </a:r>
            <a:r>
              <a:rPr lang="el-GR" b="1" dirty="0"/>
              <a:t> ανεπάρκειες (Β &amp; Γ)</a:t>
            </a: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457200" y="1219200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- Διάγραμμα"/>
          <p:cNvGraphicFramePr/>
          <p:nvPr/>
        </p:nvGraphicFramePr>
        <p:xfrm>
          <a:off x="457200" y="4876800"/>
          <a:ext cx="77724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539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0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Εκλεκτικές ανεπάρκειες των </a:t>
            </a:r>
            <a:r>
              <a:rPr lang="en-US" sz="4000" b="1" dirty="0"/>
              <a:t>IgG</a:t>
            </a:r>
            <a:endParaRPr lang="el-GR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334743"/>
            <a:ext cx="8229600" cy="993128"/>
            <a:chOff x="0" y="374622"/>
            <a:chExt cx="8229600" cy="993128"/>
          </a:xfrm>
          <a:solidFill>
            <a:schemeClr val="tx2"/>
          </a:solidFill>
        </p:grpSpPr>
        <p:sp>
          <p:nvSpPr>
            <p:cNvPr id="17" name="Rounded Rectangle 16"/>
            <p:cNvSpPr/>
            <p:nvPr/>
          </p:nvSpPr>
          <p:spPr>
            <a:xfrm>
              <a:off x="0" y="374622"/>
              <a:ext cx="8229600" cy="993128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48481" y="423103"/>
              <a:ext cx="8132638" cy="896166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4000" b="1" kern="1200" dirty="0"/>
                <a:t>ΑΣΑΦΗΣ ΚΛΙΝΙΚΗ ΣΗΜΑΣΙΑ</a:t>
              </a:r>
              <a:endParaRPr lang="el-GR" sz="4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2895600"/>
            <a:ext cx="8229600" cy="1295400"/>
            <a:chOff x="0" y="2504880"/>
            <a:chExt cx="8229600" cy="993128"/>
          </a:xfrm>
        </p:grpSpPr>
        <p:sp>
          <p:nvSpPr>
            <p:cNvPr id="13" name="Rounded Rectangle 12"/>
            <p:cNvSpPr/>
            <p:nvPr/>
          </p:nvSpPr>
          <p:spPr>
            <a:xfrm>
              <a:off x="0" y="2504880"/>
              <a:ext cx="8229600" cy="9931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96981" y="2508420"/>
              <a:ext cx="8084137" cy="941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500" b="1" kern="1200" dirty="0"/>
                <a:t>Πολλά άτομα με εκλεκτική ανεπάρκεια</a:t>
              </a:r>
              <a:r>
                <a:rPr lang="en-US" sz="2500" b="1" kern="1200" dirty="0"/>
                <a:t> IgG2</a:t>
              </a:r>
              <a:r>
                <a:rPr lang="el-GR" sz="2500" b="1" kern="1200" dirty="0"/>
                <a:t>:</a:t>
              </a:r>
              <a:r>
                <a:rPr lang="en-US" sz="2500" b="1" kern="1200" dirty="0"/>
                <a:t> </a:t>
              </a:r>
              <a:endParaRPr lang="el-GR" sz="2500" b="1" kern="1200" dirty="0"/>
            </a:p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500" b="1" kern="1200" dirty="0"/>
                <a:t>φυσιολογική αντισωματική απάντηση σε πολυσακχαριδικά αντιγόνα</a:t>
              </a:r>
              <a:endParaRPr lang="el-GR" sz="2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218" y="4456456"/>
            <a:ext cx="8229600" cy="1258543"/>
            <a:chOff x="0" y="3570008"/>
            <a:chExt cx="8229600" cy="993128"/>
          </a:xfrm>
        </p:grpSpPr>
        <p:sp>
          <p:nvSpPr>
            <p:cNvPr id="11" name="Rounded Rectangle 10"/>
            <p:cNvSpPr/>
            <p:nvPr/>
          </p:nvSpPr>
          <p:spPr>
            <a:xfrm>
              <a:off x="0" y="3570008"/>
              <a:ext cx="8229600" cy="9931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 txBox="1"/>
            <p:nvPr/>
          </p:nvSpPr>
          <p:spPr>
            <a:xfrm>
              <a:off x="48481" y="3618489"/>
              <a:ext cx="8132638" cy="896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500" b="1" kern="1200" dirty="0"/>
                <a:t>Εκλεκτικές ανεπάρκειες των υποτάξεων</a:t>
              </a:r>
              <a:r>
                <a:rPr lang="en-US" sz="2500" b="1" kern="1200" dirty="0"/>
                <a:t> IgG </a:t>
              </a:r>
              <a:r>
                <a:rPr lang="el-GR" sz="2500" b="1" kern="1200" dirty="0"/>
                <a:t>σε παιδιά εξαφανίζονται με την ενηλικίωση   </a:t>
              </a:r>
              <a:endParaRPr lang="el-GR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7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b="1" dirty="0"/>
              <a:t>Ειδική ανεπάρκεια αντισωμάτων με φυσιολογική συγκέντρωση ανοσοσφαιρινών </a:t>
            </a:r>
            <a:r>
              <a:rPr lang="en-US" b="1" dirty="0"/>
              <a:t>(SADNI)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r>
              <a:rPr lang="el-GR" dirty="0"/>
              <a:t>Ανεπαρκής</a:t>
            </a:r>
            <a:r>
              <a:rPr lang="en-US" dirty="0"/>
              <a:t> IgG </a:t>
            </a:r>
            <a:r>
              <a:rPr lang="el-GR" dirty="0"/>
              <a:t>αντισωματική απάντηση σε ειδικά πολυσακχαριδικά αντιγόνα</a:t>
            </a:r>
          </a:p>
          <a:p>
            <a:r>
              <a:rPr lang="el-GR" b="1" dirty="0">
                <a:solidFill>
                  <a:srgbClr val="FF0000"/>
                </a:solidFill>
              </a:rPr>
              <a:t>Κλινικά</a:t>
            </a:r>
            <a:r>
              <a:rPr lang="el-GR" dirty="0">
                <a:solidFill>
                  <a:srgbClr val="FF0000"/>
                </a:solidFill>
              </a:rPr>
              <a:t>: υποτροπιάζουσες ή σοβαρές βακτηριακές λοιμώξεις παραρρινίων, μέσου ωτός, πνεύμονα, βρογχεκτασίες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581400"/>
          <a:ext cx="822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Πρωτοπαθείς </a:t>
            </a:r>
            <a:r>
              <a:rPr lang="el-GR" sz="4000" b="1" dirty="0" err="1"/>
              <a:t>ανοσοανεπάρκειες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err="1"/>
              <a:t>Χυμική</a:t>
            </a:r>
            <a:r>
              <a:rPr lang="el-GR" sz="2800" b="1" dirty="0"/>
              <a:t> ανοσία</a:t>
            </a:r>
          </a:p>
          <a:p>
            <a:r>
              <a:rPr lang="el-GR" sz="2800" dirty="0"/>
              <a:t>Κυτταρική ανοσία</a:t>
            </a:r>
          </a:p>
          <a:p>
            <a:r>
              <a:rPr lang="el-GR" sz="2800" dirty="0"/>
              <a:t>Σύστημα φαγοκυττάρων</a:t>
            </a:r>
          </a:p>
          <a:p>
            <a:r>
              <a:rPr lang="el-GR" sz="2800" dirty="0"/>
              <a:t>Σύστημα συμπληρώματος</a:t>
            </a:r>
          </a:p>
        </p:txBody>
      </p:sp>
      <p:pic>
        <p:nvPicPr>
          <p:cNvPr id="5" name="Picture 2" descr="C:\Users\Ben\Desktop\JPEGs\JPEGs\ch18\ch18\figure_18_01.jpg"/>
          <p:cNvPicPr>
            <a:picLocks noChangeAspect="1" noChangeArrowheads="1"/>
          </p:cNvPicPr>
          <p:nvPr/>
        </p:nvPicPr>
        <p:blipFill rotWithShape="1">
          <a:blip r:embed="rId2" cstate="print"/>
          <a:srcRect b="7990"/>
          <a:stretch/>
        </p:blipFill>
        <p:spPr bwMode="auto">
          <a:xfrm>
            <a:off x="3873662" y="3200400"/>
            <a:ext cx="50148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Σύνδρομο </a:t>
            </a:r>
            <a:r>
              <a:rPr lang="en-US" sz="4000" b="1" dirty="0"/>
              <a:t>Good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3200" b="1" dirty="0"/>
              <a:t>Συνδυασμός παρουσίας </a:t>
            </a:r>
            <a:r>
              <a:rPr lang="el-GR" sz="3200" b="1" dirty="0">
                <a:solidFill>
                  <a:srgbClr val="FF0000"/>
                </a:solidFill>
              </a:rPr>
              <a:t>θυμώματος</a:t>
            </a:r>
            <a:r>
              <a:rPr lang="el-GR" sz="3200" b="1" dirty="0"/>
              <a:t> και ανοσοανεπάρκειας</a:t>
            </a:r>
          </a:p>
          <a:p>
            <a:pPr>
              <a:lnSpc>
                <a:spcPct val="110000"/>
              </a:lnSpc>
            </a:pPr>
            <a:r>
              <a:rPr lang="el-GR" sz="3200" b="1" dirty="0"/>
              <a:t>Χαρακτηριστικά </a:t>
            </a:r>
          </a:p>
          <a:p>
            <a:pPr lvl="1">
              <a:lnSpc>
                <a:spcPct val="11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Υπογαμμασφαιριναιμία</a:t>
            </a:r>
          </a:p>
          <a:p>
            <a:pPr lvl="1">
              <a:lnSpc>
                <a:spcPct val="110000"/>
              </a:lnSpc>
            </a:pPr>
            <a:r>
              <a:rPr lang="el-GR" sz="2800" b="1" dirty="0">
                <a:solidFill>
                  <a:srgbClr val="FF0000"/>
                </a:solidFill>
              </a:rPr>
              <a:t>Μεγάλη ελάττωση Β-λεμφοκυττάρων</a:t>
            </a:r>
          </a:p>
          <a:p>
            <a:pPr lvl="1">
              <a:lnSpc>
                <a:spcPct val="11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CD4-T </a:t>
            </a:r>
            <a:r>
              <a:rPr lang="el-GR" sz="2800" b="1" dirty="0">
                <a:solidFill>
                  <a:srgbClr val="FF0000"/>
                </a:solidFill>
              </a:rPr>
              <a:t>λεμφοπενία</a:t>
            </a:r>
          </a:p>
          <a:p>
            <a:pPr>
              <a:lnSpc>
                <a:spcPct val="150000"/>
              </a:lnSpc>
            </a:pPr>
            <a:r>
              <a:rPr lang="el-GR" sz="3200" dirty="0"/>
              <a:t>Μέση ηλικία</a:t>
            </a:r>
            <a:r>
              <a:rPr lang="en-US" sz="3200" dirty="0"/>
              <a:t> </a:t>
            </a:r>
            <a:r>
              <a:rPr lang="el-GR" sz="3200" dirty="0"/>
              <a:t>εμφάνισης </a:t>
            </a:r>
            <a:r>
              <a:rPr lang="el-GR" sz="3200" b="1" dirty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l-GR" sz="3200" b="1" dirty="0">
                <a:solidFill>
                  <a:srgbClr val="FF0000"/>
                </a:solidFill>
              </a:rPr>
              <a:t> έτη </a:t>
            </a:r>
            <a:r>
              <a:rPr lang="el-GR" sz="3200" dirty="0"/>
              <a:t>(40-80</a:t>
            </a:r>
            <a:r>
              <a:rPr lang="en-US" sz="3200" dirty="0"/>
              <a:t>)</a:t>
            </a:r>
            <a:endParaRPr lang="el-GR" sz="3200" dirty="0"/>
          </a:p>
          <a:p>
            <a:pPr>
              <a:lnSpc>
                <a:spcPct val="150000"/>
              </a:lnSpc>
            </a:pPr>
            <a:r>
              <a:rPr lang="el-GR" sz="3200" b="1" dirty="0"/>
              <a:t>Δυσμενέστερη πρόγνωση της </a:t>
            </a:r>
            <a:r>
              <a:rPr lang="en-US" sz="3200" b="1" dirty="0"/>
              <a:t>CVID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8317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Διάγνωση </a:t>
            </a:r>
            <a:r>
              <a:rPr lang="en-US" sz="4000" b="1" dirty="0"/>
              <a:t>CVID</a:t>
            </a:r>
            <a:endParaRPr lang="el-GR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7930102"/>
              </p:ext>
            </p:extLst>
          </p:nvPr>
        </p:nvGraphicFramePr>
        <p:xfrm>
          <a:off x="457200" y="12192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08755"/>
              </p:ext>
            </p:extLst>
          </p:nvPr>
        </p:nvGraphicFramePr>
        <p:xfrm>
          <a:off x="457200" y="2925618"/>
          <a:ext cx="2514600" cy="30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314700" y="3129930"/>
            <a:ext cx="2514599" cy="1746870"/>
            <a:chOff x="0" y="157604"/>
            <a:chExt cx="2514599" cy="527670"/>
          </a:xfrm>
          <a:solidFill>
            <a:schemeClr val="accent6">
              <a:lumMod val="75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157604"/>
              <a:ext cx="2514599" cy="527670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25759" y="183363"/>
              <a:ext cx="2463081" cy="4761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/>
                <a:t>Κακοήθη αιματολογικά ν</a:t>
              </a:r>
              <a:r>
                <a:rPr lang="el-GR" sz="2400" b="1" dirty="0"/>
                <a:t>οσήματα </a:t>
              </a:r>
              <a:r>
                <a:rPr lang="el-GR" sz="2400" b="1" kern="1200" dirty="0"/>
                <a:t> </a:t>
              </a:r>
            </a:p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/>
                <a:t>(ΧΛΛ &amp; ΠΜ)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72199" y="3215206"/>
            <a:ext cx="2514601" cy="504821"/>
            <a:chOff x="0" y="321"/>
            <a:chExt cx="2514601" cy="50482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0" y="321"/>
              <a:ext cx="2514601" cy="50482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24643" y="24964"/>
              <a:ext cx="2465315" cy="4555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/>
                <a:t>Φαινυτοίνη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72199" y="3762379"/>
            <a:ext cx="2514601" cy="504821"/>
            <a:chOff x="0" y="509854"/>
            <a:chExt cx="2514601" cy="504821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509854"/>
              <a:ext cx="2514601" cy="50482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6"/>
            <p:cNvSpPr txBox="1"/>
            <p:nvPr/>
          </p:nvSpPr>
          <p:spPr>
            <a:xfrm>
              <a:off x="24643" y="534497"/>
              <a:ext cx="2465315" cy="4555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/>
                <a:t>Καρβαμαζεπίνη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199" y="4401127"/>
            <a:ext cx="2514601" cy="780473"/>
            <a:chOff x="0" y="1019387"/>
            <a:chExt cx="2514601" cy="504821"/>
          </a:xfrm>
          <a:solidFill>
            <a:schemeClr val="accent4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1019387"/>
              <a:ext cx="2514601" cy="50482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8"/>
            <p:cNvSpPr txBox="1"/>
            <p:nvPr/>
          </p:nvSpPr>
          <p:spPr>
            <a:xfrm>
              <a:off x="24643" y="1044030"/>
              <a:ext cx="2465315" cy="4555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/>
                <a:t>Κορτικοειδή 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/>
                <a:t>(και μετά από 2 έτη)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199" y="5362579"/>
            <a:ext cx="2514601" cy="733421"/>
            <a:chOff x="0" y="1528920"/>
            <a:chExt cx="2514601" cy="504821"/>
          </a:xfrm>
          <a:solidFill>
            <a:srgbClr val="7E60A1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1528920"/>
              <a:ext cx="2514601" cy="50482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0"/>
            <p:cNvSpPr txBox="1"/>
            <p:nvPr/>
          </p:nvSpPr>
          <p:spPr>
            <a:xfrm>
              <a:off x="24643" y="1553563"/>
              <a:ext cx="2465315" cy="45553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/>
                <a:t>Αντι-</a:t>
              </a:r>
              <a:r>
                <a:rPr lang="en-US" sz="2000" b="1" kern="1200" dirty="0"/>
                <a:t>CD 20</a:t>
              </a:r>
              <a:r>
                <a:rPr lang="el-GR" sz="2000" b="1" kern="1200" dirty="0"/>
                <a:t>:</a:t>
              </a:r>
              <a:r>
                <a:rPr lang="en-US" sz="2000" b="1" kern="1200" dirty="0"/>
                <a:t>Rituximab (</a:t>
              </a:r>
              <a:r>
                <a:rPr lang="el-GR" sz="2000" b="1" kern="1200" dirty="0"/>
                <a:t>έως και </a:t>
              </a:r>
              <a:r>
                <a:rPr lang="el-GR" sz="2000" b="1" dirty="0"/>
                <a:t>μετά</a:t>
              </a:r>
              <a:r>
                <a:rPr lang="en-US" sz="2000" b="1" kern="1200" dirty="0"/>
                <a:t> 7 </a:t>
              </a:r>
              <a:r>
                <a:rPr lang="el-GR" sz="2000" b="1" kern="1200" dirty="0"/>
                <a:t>έτη)</a:t>
              </a:r>
            </a:p>
          </p:txBody>
        </p:sp>
      </p:grpSp>
      <p:sp>
        <p:nvSpPr>
          <p:cNvPr id="33" name="Bent-Up Arrow 32"/>
          <p:cNvSpPr/>
          <p:nvPr/>
        </p:nvSpPr>
        <p:spPr>
          <a:xfrm rot="5400000">
            <a:off x="-57150" y="2762250"/>
            <a:ext cx="723900" cy="381000"/>
          </a:xfrm>
          <a:prstGeom prst="bentUpArrow">
            <a:avLst/>
          </a:prstGeom>
          <a:solidFill>
            <a:srgbClr val="0276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Bent-Up Arrow 33"/>
          <p:cNvSpPr/>
          <p:nvPr/>
        </p:nvSpPr>
        <p:spPr>
          <a:xfrm rot="5400000">
            <a:off x="-244825" y="3598974"/>
            <a:ext cx="1099250" cy="381000"/>
          </a:xfrm>
          <a:prstGeom prst="bentUpArrow">
            <a:avLst/>
          </a:prstGeom>
          <a:solidFill>
            <a:srgbClr val="0276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Bent Arrow 34"/>
          <p:cNvSpPr/>
          <p:nvPr/>
        </p:nvSpPr>
        <p:spPr>
          <a:xfrm>
            <a:off x="114300" y="2362200"/>
            <a:ext cx="419100" cy="228600"/>
          </a:xfrm>
          <a:prstGeom prst="bentArrow">
            <a:avLst>
              <a:gd name="adj1" fmla="val 45202"/>
              <a:gd name="adj2" fmla="val 25000"/>
              <a:gd name="adj3" fmla="val 25000"/>
              <a:gd name="adj4" fmla="val 43750"/>
            </a:avLst>
          </a:prstGeom>
          <a:solidFill>
            <a:srgbClr val="0276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495800" y="2819400"/>
            <a:ext cx="152400" cy="310530"/>
          </a:xfrm>
          <a:prstGeom prst="downArrow">
            <a:avLst/>
          </a:prstGeom>
          <a:solidFill>
            <a:srgbClr val="E46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Down Arrow 36"/>
          <p:cNvSpPr/>
          <p:nvPr/>
        </p:nvSpPr>
        <p:spPr>
          <a:xfrm>
            <a:off x="7315200" y="2819400"/>
            <a:ext cx="152400" cy="382350"/>
          </a:xfrm>
          <a:prstGeom prst="downArrow">
            <a:avLst/>
          </a:prstGeom>
          <a:solidFill>
            <a:srgbClr val="8162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ectangle 37"/>
          <p:cNvSpPr/>
          <p:nvPr/>
        </p:nvSpPr>
        <p:spPr>
          <a:xfrm>
            <a:off x="609600" y="5791200"/>
            <a:ext cx="5193940" cy="584775"/>
          </a:xfrm>
          <a:prstGeom prst="rect">
            <a:avLst/>
          </a:prstGeom>
          <a:solidFill>
            <a:srgbClr val="E8F5F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μικρότερου βαθμού υπογαμμασφαιριναιμία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θετικά αυτοαντισώματα έναντι επιθηλιακών κυττάρων</a:t>
            </a:r>
          </a:p>
        </p:txBody>
      </p:sp>
    </p:spTree>
    <p:extLst>
      <p:ext uri="{BB962C8B-B14F-4D97-AF65-F5344CB8AC3E}">
        <p14:creationId xmlns:p14="http://schemas.microsoft.com/office/powerpoint/2010/main" val="29287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Διάγνωση </a:t>
            </a:r>
            <a:r>
              <a:rPr lang="en-US" sz="4000" b="1" dirty="0"/>
              <a:t>CVID</a:t>
            </a:r>
            <a:endParaRPr lang="el-GR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1706303"/>
              </p:ext>
            </p:extLst>
          </p:nvPr>
        </p:nvGraphicFramePr>
        <p:xfrm>
          <a:off x="457200" y="1295400"/>
          <a:ext cx="8229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8151018"/>
              </p:ext>
            </p:extLst>
          </p:nvPr>
        </p:nvGraphicFramePr>
        <p:xfrm>
          <a:off x="457200" y="2909455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3204378"/>
              </p:ext>
            </p:extLst>
          </p:nvPr>
        </p:nvGraphicFramePr>
        <p:xfrm>
          <a:off x="457200" y="43434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02C9F9-8EDB-447B-AD80-14BCAE02E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2964" r="23333" b="5555"/>
          <a:stretch/>
        </p:blipFill>
        <p:spPr>
          <a:xfrm>
            <a:off x="23091" y="9236"/>
            <a:ext cx="9161550" cy="67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15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462651-4ED8-455C-9709-1FDE909028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229600" cy="137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3200" b="1" i="0" u="none" strike="noStrike" baseline="0" dirty="0">
                <a:latin typeface="Comic Sans MS" panose="030F0702030302020204" pitchFamily="66" charset="0"/>
              </a:rPr>
              <a:t>Οι λοιμώξεις αποτελούν τη μοναδική κλινική εκδήλωση της CVID στο 30% περίπου των περιπτώσεων</a:t>
            </a:r>
            <a:endParaRPr lang="el-GR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55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>
                <a:latin typeface="Comic Sans MS" panose="030F0702030302020204" pitchFamily="66" charset="0"/>
              </a:rPr>
              <a:t>Λοιμώξεις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241491"/>
              </p:ext>
            </p:extLst>
          </p:nvPr>
        </p:nvGraphicFramePr>
        <p:xfrm>
          <a:off x="484909" y="2438400"/>
          <a:ext cx="8229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1669758"/>
              </p:ext>
            </p:extLst>
          </p:nvPr>
        </p:nvGraphicFramePr>
        <p:xfrm>
          <a:off x="434108" y="1295400"/>
          <a:ext cx="8252692" cy="89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02985783"/>
              </p:ext>
            </p:extLst>
          </p:nvPr>
        </p:nvGraphicFramePr>
        <p:xfrm>
          <a:off x="434108" y="5105400"/>
          <a:ext cx="8201891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417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Comic Sans MS" panose="030F0702030302020204" pitchFamily="66" charset="0"/>
              </a:rPr>
              <a:t>Εντόπιση λοιμώξεων </a:t>
            </a:r>
            <a:br>
              <a:rPr lang="el-GR" sz="2800" b="1" dirty="0">
                <a:latin typeface="Comic Sans MS" panose="030F0702030302020204" pitchFamily="66" charset="0"/>
              </a:rPr>
            </a:br>
            <a:r>
              <a:rPr lang="el-GR" sz="2400" b="1" dirty="0">
                <a:latin typeface="Comic Sans MS" panose="030F0702030302020204" pitchFamily="66" charset="0"/>
              </a:rPr>
              <a:t>στις πρωτοπαθείς αντισωματικές ανοσοανεπάρκειες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9657" t="14976" r="3402" b="5150"/>
          <a:stretch/>
        </p:blipFill>
        <p:spPr>
          <a:xfrm>
            <a:off x="425700" y="1371600"/>
            <a:ext cx="8261100" cy="4824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5700" y="2133600"/>
            <a:ext cx="77277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657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fectious complications in CVID&#10;•Sinusitis is the commonnest clinical presentation in children followed by&#10;otitis media a...">
            <a:extLst>
              <a:ext uri="{FF2B5EF4-FFF2-40B4-BE49-F238E27FC236}">
                <a16:creationId xmlns:a16="http://schemas.microsoft.com/office/drawing/2014/main" id="{7ED3859D-A891-42E0-85E7-0A633ABF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56"/>
            <a:ext cx="8631438" cy="64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30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Αίτια λοιμώξεων </a:t>
            </a:r>
            <a:br>
              <a:rPr lang="el-GR" sz="4000" b="1" dirty="0"/>
            </a:br>
            <a:r>
              <a:rPr lang="el-GR" b="1" dirty="0"/>
              <a:t>στις πρωτοπαθείς ανισωματικές ανοσοανεπάρκειες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35933" t="20976" r="11799" b="6562"/>
          <a:stretch/>
        </p:blipFill>
        <p:spPr>
          <a:xfrm>
            <a:off x="457200" y="1295400"/>
            <a:ext cx="6832223" cy="532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2400" y="1981200"/>
            <a:ext cx="2743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3843482" y="3200400"/>
            <a:ext cx="2743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3848100" y="4800600"/>
            <a:ext cx="29718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159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9B2EF1-1C04-46B7-A464-F4249B769A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75760"/>
          </a:xfrm>
        </p:spPr>
        <p:txBody>
          <a:bodyPr/>
          <a:lstStyle/>
          <a:p>
            <a:pPr algn="l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Οι λοιμώξεις αποτελούν τη μοναδική κλινική εκδήλωση της CVID στο 30% περίπου των περιπτώσεων. </a:t>
            </a:r>
          </a:p>
          <a:p>
            <a:pPr algn="l"/>
            <a:endParaRPr lang="el-GR" sz="1800" dirty="0">
              <a:latin typeface="Comic Sans MS" panose="030F0702030302020204" pitchFamily="66" charset="0"/>
            </a:endParaRPr>
          </a:p>
          <a:p>
            <a:pPr algn="l"/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Στους</a:t>
            </a:r>
            <a:r>
              <a:rPr lang="el-GR" sz="1800" b="1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υπόλοιπους ασθενείς, την κλινική πορεία της νόσου, εκτός από τις λοιμώξεις, χαρακτηρίζει η εμφάνιση μιας ποικιλίας φλεγμονωδών ή και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αυτοάνοσων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 διαταραχών. </a:t>
            </a:r>
          </a:p>
          <a:p>
            <a:pPr algn="l"/>
            <a:endParaRPr lang="el-GR" sz="1800" dirty="0">
              <a:latin typeface="Comic Sans MS" panose="030F0702030302020204" pitchFamily="66" charset="0"/>
            </a:endParaRPr>
          </a:p>
          <a:p>
            <a:pPr algn="l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Στις περιπτώσεις αυτές, επιβάλλεται πολλές φορές η χρήση άλλοτε άλλου βαθμού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ανοσοκατασταλτικής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θεραπείας, γεγονός που επιδεινώνει την πρόγνωση της νόσου.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2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Δευτεροπαθείς </a:t>
            </a:r>
            <a:r>
              <a:rPr lang="el-GR" sz="4000" b="1" dirty="0" err="1"/>
              <a:t>ανοσοανεπάρκειες</a:t>
            </a:r>
            <a:endParaRPr lang="el-GR" sz="4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457200" y="1219200"/>
            <a:ext cx="396240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b="1" dirty="0"/>
              <a:t>Σακχαρώδης  Διαβήτης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>
                <a:cs typeface="Times New Roman" pitchFamily="18" charset="0"/>
              </a:rPr>
              <a:t>Ουραιμία &amp; αιμοκάθαρση</a:t>
            </a:r>
          </a:p>
          <a:p>
            <a:pPr marL="0" lvl="1">
              <a:lnSpc>
                <a:spcPct val="150000"/>
              </a:lnSpc>
              <a:defRPr/>
            </a:pPr>
            <a:r>
              <a:rPr lang="el-GR" b="1" dirty="0" err="1"/>
              <a:t>Νεφρωσικό</a:t>
            </a:r>
            <a:r>
              <a:rPr lang="el-GR" b="1" dirty="0"/>
              <a:t> σύνδρομο 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/>
              <a:t>Κίρρωση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 err="1"/>
              <a:t>Εντεροπάθεια</a:t>
            </a:r>
            <a:r>
              <a:rPr lang="el-GR" b="1" dirty="0"/>
              <a:t> με απώλεια πρωτεϊνών</a:t>
            </a:r>
          </a:p>
          <a:p>
            <a:pPr>
              <a:lnSpc>
                <a:spcPct val="150000"/>
              </a:lnSpc>
              <a:defRPr/>
            </a:pPr>
            <a:r>
              <a:rPr lang="el-GR" b="1" dirty="0"/>
              <a:t>Σοβαρή </a:t>
            </a:r>
            <a:r>
              <a:rPr lang="el-GR" b="1" dirty="0" err="1"/>
              <a:t>υποθρεψία</a:t>
            </a:r>
            <a:endParaRPr lang="el-GR" b="1" dirty="0"/>
          </a:p>
          <a:p>
            <a:pPr>
              <a:defRPr/>
            </a:pPr>
            <a:r>
              <a:rPr lang="el-GR" b="1" dirty="0"/>
              <a:t>Αιματολογικά νοσήματα</a:t>
            </a:r>
          </a:p>
          <a:p>
            <a:pPr lvl="1">
              <a:buClr>
                <a:srgbClr val="FFFF00"/>
              </a:buClr>
              <a:defRPr/>
            </a:pPr>
            <a:r>
              <a:rPr lang="el-GR" b="1" dirty="0" err="1">
                <a:solidFill>
                  <a:srgbClr val="0070C0"/>
                </a:solidFill>
              </a:rPr>
              <a:t>Πολλαπλούν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err="1">
                <a:solidFill>
                  <a:srgbClr val="0070C0"/>
                </a:solidFill>
              </a:rPr>
              <a:t>Μυέλωμα</a:t>
            </a:r>
            <a:endParaRPr lang="el-GR" b="1" dirty="0">
              <a:solidFill>
                <a:srgbClr val="0070C0"/>
              </a:solidFill>
            </a:endParaRPr>
          </a:p>
          <a:p>
            <a:pPr lvl="1">
              <a:buClr>
                <a:srgbClr val="FFFF00"/>
              </a:buClr>
              <a:defRPr/>
            </a:pPr>
            <a:r>
              <a:rPr lang="el-GR" b="1" dirty="0">
                <a:solidFill>
                  <a:srgbClr val="0070C0"/>
                </a:solidFill>
              </a:rPr>
              <a:t>ΧΛΛ</a:t>
            </a:r>
          </a:p>
          <a:p>
            <a:pPr lvl="1">
              <a:buClr>
                <a:srgbClr val="FFFF00"/>
              </a:buClr>
              <a:defRPr/>
            </a:pPr>
            <a:r>
              <a:rPr lang="el-GR" b="1" dirty="0">
                <a:solidFill>
                  <a:srgbClr val="0070C0"/>
                </a:solidFill>
              </a:rPr>
              <a:t>Λεμφώματα</a:t>
            </a:r>
          </a:p>
          <a:p>
            <a:pPr lvl="1">
              <a:buClr>
                <a:srgbClr val="FFFF00"/>
              </a:buClr>
              <a:defRPr/>
            </a:pPr>
            <a:r>
              <a:rPr lang="el-GR" b="1" dirty="0" err="1">
                <a:solidFill>
                  <a:srgbClr val="0070C0"/>
                </a:solidFill>
              </a:rPr>
              <a:t>Απλαστική</a:t>
            </a:r>
            <a:r>
              <a:rPr lang="el-GR" b="1" dirty="0">
                <a:solidFill>
                  <a:srgbClr val="0070C0"/>
                </a:solidFill>
              </a:rPr>
              <a:t> αναιμία</a:t>
            </a:r>
          </a:p>
          <a:p>
            <a:pPr lvl="1">
              <a:buClr>
                <a:srgbClr val="FFFF00"/>
              </a:buClr>
              <a:defRPr/>
            </a:pPr>
            <a:r>
              <a:rPr lang="el-GR" b="1" dirty="0">
                <a:solidFill>
                  <a:srgbClr val="0070C0"/>
                </a:solidFill>
              </a:rPr>
              <a:t>Δρεπανοκυτταρική αναιμία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l-GR" b="1" dirty="0"/>
              <a:t>Σπληνεκτομή </a:t>
            </a:r>
          </a:p>
          <a:p>
            <a:pPr>
              <a:lnSpc>
                <a:spcPct val="150000"/>
              </a:lnSpc>
              <a:defRPr/>
            </a:pP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4724400" y="1228725"/>
            <a:ext cx="3962400" cy="49398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/>
              <a:t>HIV </a:t>
            </a:r>
            <a:r>
              <a:rPr lang="el-GR" b="1" dirty="0"/>
              <a:t>λοίμωξη</a:t>
            </a:r>
          </a:p>
          <a:p>
            <a:pPr marL="0" lvl="1">
              <a:lnSpc>
                <a:spcPct val="150000"/>
              </a:lnSpc>
              <a:defRPr/>
            </a:pPr>
            <a:r>
              <a:rPr lang="el-GR" b="1" dirty="0"/>
              <a:t>Ιογενείς λοιμώξεις</a:t>
            </a:r>
          </a:p>
          <a:p>
            <a:pPr marL="0" lvl="1">
              <a:lnSpc>
                <a:spcPct val="150000"/>
              </a:lnSpc>
              <a:defRPr/>
            </a:pPr>
            <a:r>
              <a:rPr lang="el-GR" b="1" dirty="0" err="1"/>
              <a:t>Αυτοάνοσα</a:t>
            </a:r>
            <a:r>
              <a:rPr lang="el-GR" b="1" dirty="0"/>
              <a:t> νοσήματα</a:t>
            </a:r>
          </a:p>
          <a:p>
            <a:pPr marL="0" lvl="1">
              <a:lnSpc>
                <a:spcPct val="150000"/>
              </a:lnSpc>
              <a:defRPr/>
            </a:pPr>
            <a:r>
              <a:rPr lang="el-GR" b="1" dirty="0"/>
              <a:t>Κακοήθειες</a:t>
            </a:r>
          </a:p>
          <a:p>
            <a:pPr marL="0" lvl="1">
              <a:lnSpc>
                <a:spcPct val="150000"/>
              </a:lnSpc>
              <a:defRPr/>
            </a:pPr>
            <a:r>
              <a:rPr lang="el-GR" b="1" dirty="0"/>
              <a:t>Ακτινοβολίες</a:t>
            </a:r>
          </a:p>
          <a:p>
            <a:pPr marL="0" lvl="1">
              <a:defRPr/>
            </a:pPr>
            <a:r>
              <a:rPr lang="el-GR" b="1" dirty="0"/>
              <a:t>Φάρμακα</a:t>
            </a:r>
          </a:p>
          <a:p>
            <a:pPr marL="457200" lvl="2">
              <a:defRPr/>
            </a:pPr>
            <a:r>
              <a:rPr lang="el-GR" b="1" dirty="0" err="1">
                <a:solidFill>
                  <a:srgbClr val="0070C0"/>
                </a:solidFill>
              </a:rPr>
              <a:t>Χημειοθεραπευτικά</a:t>
            </a:r>
            <a:endParaRPr lang="el-GR" b="1" dirty="0">
              <a:solidFill>
                <a:srgbClr val="0070C0"/>
              </a:solidFill>
            </a:endParaRPr>
          </a:p>
          <a:p>
            <a:pPr marL="457200" lvl="2">
              <a:defRPr/>
            </a:pPr>
            <a:r>
              <a:rPr lang="el-GR" b="1" dirty="0" err="1">
                <a:solidFill>
                  <a:srgbClr val="0070C0"/>
                </a:solidFill>
              </a:rPr>
              <a:t>Ανοσοκατασταλτικά</a:t>
            </a:r>
            <a:r>
              <a:rPr lang="el-GR" b="1" dirty="0">
                <a:solidFill>
                  <a:srgbClr val="0070C0"/>
                </a:solidFill>
              </a:rPr>
              <a:t> </a:t>
            </a:r>
          </a:p>
          <a:p>
            <a:pPr marL="914400" lvl="3">
              <a:defRPr/>
            </a:pPr>
            <a:r>
              <a:rPr lang="el-GR" b="1" dirty="0"/>
              <a:t>Κορτιζόνη</a:t>
            </a:r>
          </a:p>
          <a:p>
            <a:pPr marL="914400" lvl="3">
              <a:defRPr/>
            </a:pPr>
            <a:r>
              <a:rPr lang="el-GR" b="1" dirty="0" err="1"/>
              <a:t>Μονοκλωνικά</a:t>
            </a:r>
            <a:r>
              <a:rPr lang="el-GR" b="1" dirty="0"/>
              <a:t> αντισώματα</a:t>
            </a:r>
          </a:p>
          <a:p>
            <a:pPr marL="914400" lvl="3">
              <a:defRPr/>
            </a:pPr>
            <a:r>
              <a:rPr lang="el-GR" b="1" dirty="0" err="1"/>
              <a:t>Στοχευμένες</a:t>
            </a:r>
            <a:r>
              <a:rPr lang="el-GR" b="1" dirty="0"/>
              <a:t> θεραπείες</a:t>
            </a:r>
          </a:p>
          <a:p>
            <a:pPr marL="457200" lvl="2">
              <a:defRPr/>
            </a:pPr>
            <a:r>
              <a:rPr lang="el-GR" b="1" dirty="0">
                <a:solidFill>
                  <a:srgbClr val="0070C0"/>
                </a:solidFill>
              </a:rPr>
              <a:t>Αντιεπιληπτικά</a:t>
            </a:r>
            <a:r>
              <a:rPr lang="el-GR" b="1" dirty="0"/>
              <a:t> </a:t>
            </a:r>
          </a:p>
          <a:p>
            <a:pPr marL="914400" lvl="3">
              <a:defRPr/>
            </a:pPr>
            <a:r>
              <a:rPr lang="en-US" b="1" dirty="0" err="1"/>
              <a:t>Carbamazepine</a:t>
            </a:r>
            <a:r>
              <a:rPr lang="en-US" b="1" dirty="0"/>
              <a:t>,</a:t>
            </a:r>
            <a:endParaRPr lang="el-GR" b="1" dirty="0"/>
          </a:p>
          <a:p>
            <a:pPr marL="914400" lvl="3">
              <a:defRPr/>
            </a:pPr>
            <a:r>
              <a:rPr lang="en-US" b="1" dirty="0" err="1"/>
              <a:t>diphenylhydantoin</a:t>
            </a:r>
            <a:r>
              <a:rPr lang="en-US" b="1" dirty="0"/>
              <a:t>,</a:t>
            </a:r>
            <a:endParaRPr lang="el-GR" b="1" dirty="0"/>
          </a:p>
          <a:p>
            <a:pPr marL="914400" lvl="3">
              <a:defRPr/>
            </a:pPr>
            <a:r>
              <a:rPr lang="en-US" b="1" dirty="0" err="1"/>
              <a:t>lamotrigine</a:t>
            </a:r>
            <a:r>
              <a:rPr lang="el-GR" b="1" cap="all" dirty="0"/>
              <a:t>, </a:t>
            </a:r>
            <a:r>
              <a:rPr lang="en-US" b="1" dirty="0"/>
              <a:t>phenytoin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olles. J ALLERGY CLIN IMMUNOL PRACT, NOVEMBER/DECEMBER 2013&#10; ">
            <a:extLst>
              <a:ext uri="{FF2B5EF4-FFF2-40B4-BE49-F238E27FC236}">
                <a16:creationId xmlns:a16="http://schemas.microsoft.com/office/drawing/2014/main" id="{28F2634A-F716-4059-93E8-FFD27927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314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B358DB-25E6-4B49-8111-A0FFC747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Συνοπτική κατά συστήματα παρουσίαση των εκδηλώσεων</a:t>
            </a:r>
            <a:br>
              <a:rPr lang="el-GR" sz="1800" b="1" i="0" u="none" strike="noStrike" baseline="0" dirty="0">
                <a:latin typeface="Comic Sans MS" panose="030F0702030302020204" pitchFamily="66" charset="0"/>
              </a:rPr>
            </a:b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και των επιπλοκών των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PADs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18381C-A4C2-436B-96F6-C45BA275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" y="1219200"/>
            <a:ext cx="4281870" cy="56388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12AB6C9-5A34-47FC-AA75-02118BC8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69438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24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requency of clinical feature in cohort (n=902)&#10;J Allergy Clin Immunol 2014; 134: 116-26&#10; ">
            <a:extLst>
              <a:ext uri="{FF2B5EF4-FFF2-40B4-BE49-F238E27FC236}">
                <a16:creationId xmlns:a16="http://schemas.microsoft.com/office/drawing/2014/main" id="{E96FDF4E-5B9D-4590-867A-2F9C4EF7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09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Πρωτοπαθείς αντισωματικές ανεπάρκειες και </a:t>
            </a:r>
            <a:r>
              <a:rPr lang="el-GR" sz="4000" b="1" dirty="0"/>
              <a:t>Αναπνευστικό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r>
              <a:rPr lang="el-GR" sz="2400" dirty="0"/>
              <a:t>Τα συμπτώματα από το αναπνευστικό </a:t>
            </a:r>
            <a:r>
              <a:rPr lang="el-GR" sz="2400" b="1" dirty="0">
                <a:solidFill>
                  <a:srgbClr val="FF0000"/>
                </a:solidFill>
              </a:rPr>
              <a:t>οι συχνότερες εκδηλώσεις</a:t>
            </a:r>
            <a:r>
              <a:rPr lang="el-GR" sz="2400" dirty="0"/>
              <a:t> με τις οποίες εμφανίζονται </a:t>
            </a:r>
          </a:p>
          <a:p>
            <a:r>
              <a:rPr lang="el-GR" sz="2400" b="1" dirty="0"/>
              <a:t>17-76%: Βρογχεκτασίες και πάχυνση τοιχώματος βρόγχων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7055" y="6072426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J Allergy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2004, 114:415–421 47.</a:t>
            </a:r>
            <a:endParaRPr lang="el-GR" sz="1600" dirty="0"/>
          </a:p>
          <a:p>
            <a:pPr algn="r"/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2010, 134:97–103 48. </a:t>
            </a:r>
            <a:endParaRPr lang="el-GR" sz="1600" dirty="0"/>
          </a:p>
          <a:p>
            <a:pPr algn="r"/>
            <a:r>
              <a:rPr lang="en-US" sz="1600" dirty="0" err="1"/>
              <a:t>Immunol</a:t>
            </a:r>
            <a:r>
              <a:rPr lang="en-US" sz="1600" dirty="0"/>
              <a:t> Allergy </a:t>
            </a:r>
            <a:r>
              <a:rPr lang="en-US" sz="1600" dirty="0" err="1"/>
              <a:t>Clin</a:t>
            </a:r>
            <a:r>
              <a:rPr lang="en-US" sz="1600" dirty="0"/>
              <a:t> North Am 2012, 32:621–632</a:t>
            </a:r>
            <a:r>
              <a:rPr lang="el-GR" sz="1600" dirty="0"/>
              <a:t>.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459508" y="2667000"/>
          <a:ext cx="8227291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457200" y="3810000"/>
          <a:ext cx="82296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DEDCDDD-D2C1-4A18-A2D8-A0523FFBE6B2}"/>
              </a:ext>
            </a:extLst>
          </p:cNvPr>
          <p:cNvSpPr/>
          <p:nvPr/>
        </p:nvSpPr>
        <p:spPr>
          <a:xfrm>
            <a:off x="281709" y="3577265"/>
            <a:ext cx="8686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00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• The most severe disease in the middle lobe and some&#10;involvement of the lower lobes&#10;• Airway wall thickening and tree-in-...">
            <a:extLst>
              <a:ext uri="{FF2B5EF4-FFF2-40B4-BE49-F238E27FC236}">
                <a16:creationId xmlns:a16="http://schemas.microsoft.com/office/drawing/2014/main" id="{3C045D2D-9342-44ED-875B-5B0E9956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93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CCF864-238E-4AE3-88BC-30CD079A25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80560"/>
          </a:xfrm>
        </p:spPr>
        <p:txBody>
          <a:bodyPr/>
          <a:lstStyle/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Εν τούτοις, στο 10% περίπου των ασθενών ανευρίσκονται άσχετες με τις λοιμώξεις, λεμφοκυτταρικές ή και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κοκκιωματώδεις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πνευμονικές βλάβες, που εκδηλώνονται ως :</a:t>
            </a:r>
          </a:p>
          <a:p>
            <a:pPr algn="just"/>
            <a:endParaRPr lang="el-GR" sz="1800" b="0" i="0" u="none" strike="noStrike" baseline="0" dirty="0">
              <a:latin typeface="Comic Sans MS" panose="030F0702030302020204" pitchFamily="66" charset="0"/>
            </a:endParaRPr>
          </a:p>
          <a:p>
            <a:pPr lvl="1" algn="just"/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λεμφοκυτταρική διάμεση πνευμονία (</a:t>
            </a:r>
            <a:r>
              <a:rPr lang="el-GR" sz="1500" b="0" i="0" u="none" strike="noStrike" baseline="0" dirty="0" err="1">
                <a:latin typeface="Comic Sans MS" panose="030F0702030302020204" pitchFamily="66" charset="0"/>
              </a:rPr>
              <a:t>lymphocytic</a:t>
            </a:r>
            <a:r>
              <a:rPr lang="el-GR" sz="1500" dirty="0">
                <a:latin typeface="Comic Sans MS" panose="030F0702030302020204" pitchFamily="66" charset="0"/>
              </a:rPr>
              <a:t> </a:t>
            </a:r>
            <a:r>
              <a:rPr lang="en-US" sz="1500" b="0" i="0" u="none" strike="noStrike" baseline="0" dirty="0">
                <a:latin typeface="Comic Sans MS" panose="030F0702030302020204" pitchFamily="66" charset="0"/>
              </a:rPr>
              <a:t>interstitial pneumonia, LIP), </a:t>
            </a:r>
            <a:endParaRPr lang="el-GR" sz="1500" b="0" i="0" u="none" strike="noStrike" baseline="0" dirty="0">
              <a:latin typeface="Comic Sans MS" panose="030F0702030302020204" pitchFamily="66" charset="0"/>
            </a:endParaRPr>
          </a:p>
          <a:p>
            <a:pPr lvl="1" algn="just"/>
            <a:r>
              <a:rPr lang="el-GR" sz="1500" b="0" i="0" u="none" strike="noStrike" baseline="0" dirty="0" err="1">
                <a:latin typeface="Comic Sans MS" panose="030F0702030302020204" pitchFamily="66" charset="0"/>
              </a:rPr>
              <a:t>λεμφοζιδιακή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 βρογχιολίτιδα ή </a:t>
            </a:r>
          </a:p>
          <a:p>
            <a:pPr lvl="1" algn="just"/>
            <a:r>
              <a:rPr lang="el-GR" sz="1500" b="0" i="0" u="none" strike="noStrike" baseline="0" dirty="0" err="1">
                <a:latin typeface="Comic Sans MS" panose="030F0702030302020204" pitchFamily="66" charset="0"/>
              </a:rPr>
              <a:t>λεμφοϋπερπλασία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el-GR" sz="1800" dirty="0">
              <a:latin typeface="Comic Sans MS" panose="030F0702030302020204" pitchFamily="66" charset="0"/>
            </a:endParaRPr>
          </a:p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Οι βλάβες αυτές φέρονται συλλήβδην υπό τον όρο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κοκκιωματώδης</a:t>
            </a:r>
            <a:r>
              <a:rPr lang="el-GR" sz="1800" b="1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λεμφοκυτταρική διάμεση πνευμονική νόσος (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granulomatous-lymphocytic interstitial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lung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disease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, GLILD)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και φαίνεται ότι επιταχύνουν την εμφάνιση της αναπνευστικής ανεπάρκειας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64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diology finding in primary antibody deficiency&#10;ALLERGY CLIN IMMUNOL PRACT NOVEMBER/DECEMBER 2016&#10; ">
            <a:extLst>
              <a:ext uri="{FF2B5EF4-FFF2-40B4-BE49-F238E27FC236}">
                <a16:creationId xmlns:a16="http://schemas.microsoft.com/office/drawing/2014/main" id="{2B85CE38-D3A6-4C20-9762-108ED6BA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63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Πρωτοπαθείς αντισωματικές ανεπάρκειες και </a:t>
            </a:r>
            <a:r>
              <a:rPr lang="el-GR" sz="4000" b="1" dirty="0"/>
              <a:t>Αναπνευστικό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81200"/>
          </a:xfrm>
        </p:spPr>
        <p:txBody>
          <a:bodyPr>
            <a:normAutofit/>
          </a:bodyPr>
          <a:lstStyle/>
          <a:p>
            <a:r>
              <a:rPr lang="el-GR" sz="2400" dirty="0"/>
              <a:t>Τα συμπτώματα από το αναπνευστικό </a:t>
            </a:r>
            <a:r>
              <a:rPr lang="el-GR" sz="2400" b="1" dirty="0">
                <a:solidFill>
                  <a:srgbClr val="FF0000"/>
                </a:solidFill>
              </a:rPr>
              <a:t>οι συχνότερες εκδηλώσεις</a:t>
            </a:r>
            <a:r>
              <a:rPr lang="el-GR" sz="2400" dirty="0"/>
              <a:t> με τις οποίες εμφανίζονται </a:t>
            </a:r>
          </a:p>
          <a:p>
            <a:r>
              <a:rPr lang="el-GR" sz="2400" b="1" dirty="0"/>
              <a:t>17-76%: Βρογχεκτασίες και πάχυνση τοιχώματος βρόγχων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7055" y="6072426"/>
            <a:ext cx="510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J Allergy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2004, 114:415–421 47.</a:t>
            </a:r>
            <a:endParaRPr lang="el-GR" sz="1600" dirty="0"/>
          </a:p>
          <a:p>
            <a:pPr algn="r"/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2010, 134:97–103 48. </a:t>
            </a:r>
            <a:endParaRPr lang="el-GR" sz="1600" dirty="0"/>
          </a:p>
          <a:p>
            <a:pPr algn="r"/>
            <a:r>
              <a:rPr lang="en-US" sz="1600" dirty="0" err="1"/>
              <a:t>Immunol</a:t>
            </a:r>
            <a:r>
              <a:rPr lang="en-US" sz="1600" dirty="0"/>
              <a:t> Allergy </a:t>
            </a:r>
            <a:r>
              <a:rPr lang="en-US" sz="1600" dirty="0" err="1"/>
              <a:t>Clin</a:t>
            </a:r>
            <a:r>
              <a:rPr lang="en-US" sz="1600" dirty="0"/>
              <a:t> North Am 2012, 32:621–632</a:t>
            </a:r>
            <a:r>
              <a:rPr lang="el-GR" sz="1600" dirty="0"/>
              <a:t>.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77201467"/>
              </p:ext>
            </p:extLst>
          </p:nvPr>
        </p:nvGraphicFramePr>
        <p:xfrm>
          <a:off x="459508" y="2667000"/>
          <a:ext cx="8227291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18835078"/>
              </p:ext>
            </p:extLst>
          </p:nvPr>
        </p:nvGraphicFramePr>
        <p:xfrm>
          <a:off x="457200" y="3810000"/>
          <a:ext cx="822960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>
                <a:latin typeface="Comic Sans MS" panose="030F0702030302020204" pitchFamily="66" charset="0"/>
              </a:rPr>
              <a:t>Πεπτικό 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Συμπτώματα από το πεπτικό στο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50%</a:t>
            </a:r>
          </a:p>
          <a:p>
            <a:r>
              <a:rPr lang="el-GR" b="1" dirty="0">
                <a:latin typeface="Comic Sans MS" panose="030F0702030302020204" pitchFamily="66" charset="0"/>
              </a:rPr>
              <a:t>Πιο συχνά σε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sIgAD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σε σχέση με</a:t>
            </a:r>
            <a:r>
              <a:rPr lang="en-US" b="1" dirty="0">
                <a:latin typeface="Comic Sans MS" panose="030F0702030302020204" pitchFamily="66" charset="0"/>
              </a:rPr>
              <a:t> CVID</a:t>
            </a:r>
            <a:endParaRPr lang="el-GR" b="1" dirty="0">
              <a:latin typeface="Comic Sans MS" panose="030F0702030302020204" pitchFamily="66" charset="0"/>
            </a:endParaRPr>
          </a:p>
          <a:p>
            <a:r>
              <a:rPr lang="el-GR" b="1" dirty="0">
                <a:solidFill>
                  <a:srgbClr val="0070C0"/>
                </a:solidFill>
                <a:latin typeface="Comic Sans MS" panose="030F0702030302020204" pitchFamily="66" charset="0"/>
              </a:rPr>
              <a:t>Χρόνια διάρροια 60%</a:t>
            </a:r>
          </a:p>
          <a:p>
            <a:r>
              <a:rPr lang="el-GR" b="1" dirty="0">
                <a:solidFill>
                  <a:srgbClr val="0070C0"/>
                </a:solidFill>
                <a:latin typeface="Comic Sans MS" panose="030F0702030302020204" pitchFamily="66" charset="0"/>
              </a:rPr>
              <a:t>Δυσαπορρόφηση με απώλεια βάρους 10%</a:t>
            </a:r>
          </a:p>
          <a:p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Λοιμώδης διάρροια 5-32%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Giardia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lamblia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Salmonella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Shigella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Campylobacter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l-GR" b="1" dirty="0">
                <a:latin typeface="Comic Sans MS" panose="030F0702030302020204" pitchFamily="66" charset="0"/>
              </a:rPr>
              <a:t>Φλεγμονώδης νόσος 19-32%</a:t>
            </a:r>
          </a:p>
          <a:p>
            <a:r>
              <a:rPr lang="el-GR" b="1" dirty="0">
                <a:latin typeface="Comic Sans MS" panose="030F0702030302020204" pitchFamily="66" charset="0"/>
              </a:rPr>
              <a:t>Κοκκιώματα σε οποιοδήποτε σημείο του ΓΕΣ</a:t>
            </a:r>
          </a:p>
          <a:p>
            <a:r>
              <a:rPr lang="el-GR" b="1" dirty="0">
                <a:latin typeface="Comic Sans MS" panose="030F0702030302020204" pitchFamily="66" charset="0"/>
              </a:rPr>
              <a:t>Λέμφωμα εντέρου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01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/>
              <a:t> Am J Med </a:t>
            </a:r>
            <a:r>
              <a:rPr lang="en-US" sz="1600" dirty="0" err="1"/>
              <a:t>Sci</a:t>
            </a:r>
            <a:r>
              <a:rPr lang="en-US" sz="1600" dirty="0"/>
              <a:t> 2001, 321:42–48 53. </a:t>
            </a:r>
            <a:endParaRPr lang="el-GR" sz="1600" dirty="0"/>
          </a:p>
          <a:p>
            <a:pPr algn="r"/>
            <a:r>
              <a:rPr lang="en-US" sz="1600" dirty="0"/>
              <a:t>J Allergy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2009, 124:658–664 54. </a:t>
            </a:r>
            <a:r>
              <a:rPr lang="en-US" sz="1600" dirty="0" err="1"/>
              <a:t>Inflamm</a:t>
            </a:r>
            <a:r>
              <a:rPr lang="en-US" sz="1600" dirty="0"/>
              <a:t> Bowel Dis 2010, 16:703–711</a:t>
            </a:r>
            <a:r>
              <a:rPr lang="el-GR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>
                <a:latin typeface="Comic Sans MS" panose="030F0702030302020204" pitchFamily="66" charset="0"/>
              </a:rPr>
              <a:t>Κεντρικό Νευρικό Σύστημα 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6760"/>
          </a:xfrm>
        </p:spPr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Λοιμώξεις από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βακτήρια που φέρουν κάψα </a:t>
            </a:r>
            <a:r>
              <a:rPr lang="el-GR" dirty="0">
                <a:latin typeface="Comic Sans MS" panose="030F0702030302020204" pitchFamily="66" charset="0"/>
              </a:rPr>
              <a:t>είναι το συνηθέστερο αίτιο μηνιγγίτιδας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b="1" dirty="0">
                <a:solidFill>
                  <a:srgbClr val="0070C0"/>
                </a:solidFill>
                <a:latin typeface="Comic Sans MS" panose="030F0702030302020204" pitchFamily="66" charset="0"/>
              </a:rPr>
              <a:t>Μηνιγγοεγκεφαλίτιδα από εντεροϊούς</a:t>
            </a:r>
          </a:p>
          <a:p>
            <a:endParaRPr lang="el-GR" dirty="0">
              <a:latin typeface="Comic Sans MS" panose="030F0702030302020204" pitchFamily="66" charset="0"/>
            </a:endParaRPr>
          </a:p>
          <a:p>
            <a:r>
              <a:rPr lang="el-GR" b="1" dirty="0">
                <a:latin typeface="Comic Sans MS" panose="030F0702030302020204" pitchFamily="66" charset="0"/>
              </a:rPr>
              <a:t>Ανεξήγητη νευροεκφυλιστική νόσος </a:t>
            </a:r>
            <a:r>
              <a:rPr lang="el-GR" dirty="0">
                <a:latin typeface="Comic Sans MS" panose="030F0702030302020204" pitchFamily="66" charset="0"/>
              </a:rPr>
              <a:t>που μπορεί να εμφανιστεί παρά τη θεραπεία με </a:t>
            </a:r>
            <a:r>
              <a:rPr lang="en-US" dirty="0">
                <a:latin typeface="Comic Sans MS" panose="030F0702030302020204" pitchFamily="66" charset="0"/>
              </a:rPr>
              <a:t>IVIG </a:t>
            </a:r>
            <a:endParaRPr lang="el-GR" dirty="0">
              <a:latin typeface="Comic Sans MS" panose="030F0702030302020204" pitchFamily="66" charset="0"/>
            </a:endParaRPr>
          </a:p>
          <a:p>
            <a:pPr lvl="1"/>
            <a:r>
              <a:rPr lang="el-GR" dirty="0">
                <a:latin typeface="Comic Sans MS" panose="030F0702030302020204" pitchFamily="66" charset="0"/>
              </a:rPr>
              <a:t>μερικά από τα σημεία της πιθανόν να μιμούνται την ανεπάρκεια της βιταμίνης 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l-GR" sz="3600" b="1" dirty="0"/>
              <a:t>Πρωτοπαθείς </a:t>
            </a:r>
            <a:r>
              <a:rPr lang="el-GR" sz="3600" b="1" dirty="0" err="1"/>
              <a:t>ανοσοανεπάρκειες</a:t>
            </a:r>
            <a:r>
              <a:rPr lang="el-GR" sz="3600" b="1" dirty="0"/>
              <a:t> </a:t>
            </a:r>
            <a:br>
              <a:rPr lang="el-GR" sz="3600" b="1" dirty="0"/>
            </a:br>
            <a:r>
              <a:rPr lang="el-GR" sz="3600" b="1" dirty="0"/>
              <a:t>στους ενήλικες;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3214142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23553" y="2057400"/>
            <a:ext cx="789690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Μεγάλο ποσοστό </a:t>
            </a:r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ασθενών </a:t>
            </a:r>
          </a:p>
          <a:p>
            <a:pPr algn="ctr">
              <a:lnSpc>
                <a:spcPct val="150000"/>
              </a:lnSpc>
            </a:pPr>
            <a:r>
              <a:rPr lang="el-G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με πρωτοπαθείς ανοσοανεπάρκειες</a:t>
            </a:r>
          </a:p>
          <a:p>
            <a:pPr algn="ctr">
              <a:lnSpc>
                <a:spcPct val="150000"/>
              </a:lnSpc>
            </a:pPr>
            <a:r>
              <a:rPr lang="el-GR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διαγιγνώσκεται στην ενήλικο ζωή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 err="1">
                <a:latin typeface="Comic Sans MS" panose="030F0702030302020204" pitchFamily="66" charset="0"/>
              </a:rPr>
              <a:t>Αυτοάνοσες</a:t>
            </a:r>
            <a:r>
              <a:rPr lang="el-GR" sz="4000" b="1" dirty="0">
                <a:latin typeface="Comic Sans MS" panose="030F0702030302020204" pitchFamily="66" charset="0"/>
              </a:rPr>
              <a:t> εκδηλώσεις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56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Οι συνηθέστερες </a:t>
            </a:r>
            <a:r>
              <a:rPr lang="el-GR" dirty="0" err="1">
                <a:latin typeface="Comic Sans MS" panose="030F0702030302020204" pitchFamily="66" charset="0"/>
              </a:rPr>
              <a:t>αυτοάνοσες</a:t>
            </a:r>
            <a:r>
              <a:rPr lang="el-GR" dirty="0">
                <a:latin typeface="Comic Sans MS" panose="030F0702030302020204" pitchFamily="66" charset="0"/>
              </a:rPr>
              <a:t> εκδηλώσεις της CVID είναι οι </a:t>
            </a:r>
            <a:r>
              <a:rPr lang="el-GR" dirty="0" err="1">
                <a:latin typeface="Comic Sans MS" panose="030F0702030302020204" pitchFamily="66" charset="0"/>
              </a:rPr>
              <a:t>κυτταροπενίες</a:t>
            </a:r>
            <a:r>
              <a:rPr lang="el-GR" dirty="0">
                <a:latin typeface="Comic Sans MS" panose="030F0702030302020204" pitchFamily="66" charset="0"/>
              </a:rPr>
              <a:t> και ειδικότερα η </a:t>
            </a:r>
            <a:r>
              <a:rPr lang="el-GR" b="1" dirty="0" err="1">
                <a:latin typeface="Comic Sans MS" panose="030F0702030302020204" pitchFamily="66" charset="0"/>
              </a:rPr>
              <a:t>αυτοάνοση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err="1">
                <a:latin typeface="Comic Sans MS" panose="030F0702030302020204" pitchFamily="66" charset="0"/>
              </a:rPr>
              <a:t>θρομβοπενική</a:t>
            </a:r>
            <a:r>
              <a:rPr lang="el-GR" b="1" dirty="0">
                <a:latin typeface="Comic Sans MS" panose="030F0702030302020204" pitchFamily="66" charset="0"/>
              </a:rPr>
              <a:t> πορφύρα</a:t>
            </a:r>
            <a:r>
              <a:rPr lang="el-GR" dirty="0">
                <a:latin typeface="Comic Sans MS" panose="030F0702030302020204" pitchFamily="66" charset="0"/>
              </a:rPr>
              <a:t>, που απαντάται έως και στο 60% των περιπτώσεων, ακολουθούμενη σε συχνότητα από την </a:t>
            </a:r>
            <a:r>
              <a:rPr lang="el-GR" b="1" dirty="0" err="1">
                <a:latin typeface="Comic Sans MS" panose="030F0702030302020204" pitchFamily="66" charset="0"/>
              </a:rPr>
              <a:t>αυτοάνοση</a:t>
            </a:r>
            <a:r>
              <a:rPr lang="el-GR" b="1" dirty="0">
                <a:latin typeface="Comic Sans MS" panose="030F0702030302020204" pitchFamily="66" charset="0"/>
              </a:rPr>
              <a:t> αιμολυτική αναιμία. </a:t>
            </a:r>
          </a:p>
          <a:p>
            <a:pPr algn="just"/>
            <a:endParaRPr lang="el-GR" dirty="0">
              <a:latin typeface="Comic Sans MS" panose="030F0702030302020204" pitchFamily="66" charset="0"/>
            </a:endParaRPr>
          </a:p>
          <a:p>
            <a:pPr algn="just"/>
            <a:r>
              <a:rPr lang="el-GR" dirty="0">
                <a:latin typeface="Comic Sans MS" panose="030F0702030302020204" pitchFamily="66" charset="0"/>
              </a:rPr>
              <a:t>Είναι ενδιαφέρον ότι οι </a:t>
            </a:r>
            <a:r>
              <a:rPr lang="el-GR" dirty="0" err="1">
                <a:latin typeface="Comic Sans MS" panose="030F0702030302020204" pitchFamily="66" charset="0"/>
              </a:rPr>
              <a:t>αυτοάνοσες</a:t>
            </a:r>
            <a:r>
              <a:rPr lang="el-GR" dirty="0">
                <a:latin typeface="Comic Sans MS" panose="030F0702030302020204" pitchFamily="66" charset="0"/>
              </a:rPr>
              <a:t> αιματολογικές εκδηλώσεις φαίνεται να προηγούνται της διάγνωσης της CVID σε ποσοστό 14−54%, ενώ στο 2% περίπου των ασθενών αποτελούν το μοναδικό σύμπτωμα κατά την εμφάνιση της νόσου. </a:t>
            </a:r>
          </a:p>
          <a:p>
            <a:pPr lvl="1" algn="just"/>
            <a:r>
              <a:rPr lang="el-GR" dirty="0">
                <a:latin typeface="Comic Sans MS" panose="030F0702030302020204" pitchFamily="66" charset="0"/>
              </a:rPr>
              <a:t>Γι’ αυτό και η αναζήτηση τυχόν υποκείμενης CVID προτείνεται σε κάθε περίπτωση </a:t>
            </a:r>
            <a:r>
              <a:rPr lang="el-GR" dirty="0" err="1">
                <a:latin typeface="Comic Sans MS" panose="030F0702030302020204" pitchFamily="66" charset="0"/>
              </a:rPr>
              <a:t>αυτοάνοσης</a:t>
            </a:r>
            <a:r>
              <a:rPr lang="el-GR" dirty="0">
                <a:latin typeface="Comic Sans MS" panose="030F0702030302020204" pitchFamily="66" charset="0"/>
              </a:rPr>
              <a:t> </a:t>
            </a:r>
            <a:r>
              <a:rPr lang="el-GR" dirty="0" err="1">
                <a:latin typeface="Comic Sans MS" panose="030F0702030302020204" pitchFamily="66" charset="0"/>
              </a:rPr>
              <a:t>θρομβοπενικής</a:t>
            </a:r>
            <a:r>
              <a:rPr lang="el-GR" dirty="0">
                <a:latin typeface="Comic Sans MS" panose="030F0702030302020204" pitchFamily="66" charset="0"/>
              </a:rPr>
              <a:t> πορφύρας ή </a:t>
            </a:r>
            <a:r>
              <a:rPr lang="el-GR" dirty="0" err="1">
                <a:latin typeface="Comic Sans MS" panose="030F0702030302020204" pitchFamily="66" charset="0"/>
              </a:rPr>
              <a:t>αυτοάνοσης</a:t>
            </a:r>
            <a:r>
              <a:rPr lang="el-GR" dirty="0">
                <a:latin typeface="Comic Sans MS" panose="030F0702030302020204" pitchFamily="66" charset="0"/>
              </a:rPr>
              <a:t> αιμολυτικής αναιμίας.</a:t>
            </a:r>
          </a:p>
        </p:txBody>
      </p:sp>
    </p:spTree>
    <p:extLst>
      <p:ext uri="{BB962C8B-B14F-4D97-AF65-F5344CB8AC3E}">
        <p14:creationId xmlns:p14="http://schemas.microsoft.com/office/powerpoint/2010/main" val="3861518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 err="1">
                <a:latin typeface="Comic Sans MS" panose="030F0702030302020204" pitchFamily="66" charset="0"/>
              </a:rPr>
              <a:t>Αυτοάνοσες</a:t>
            </a:r>
            <a:r>
              <a:rPr lang="el-GR" sz="4000" b="1" dirty="0">
                <a:latin typeface="Comic Sans MS" panose="030F0702030302020204" pitchFamily="66" charset="0"/>
              </a:rPr>
              <a:t> εκδηλώσεις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5676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800" b="0" i="0" u="none" strike="noStrike" baseline="0" dirty="0">
                <a:latin typeface="Comic Sans MS" panose="030F0702030302020204" pitchFamily="66" charset="0"/>
              </a:rPr>
              <a:t>Άλλα </a:t>
            </a:r>
            <a:r>
              <a:rPr lang="el-GR" sz="2800" b="0" i="0" u="none" strike="noStrike" baseline="0" dirty="0" err="1">
                <a:latin typeface="Comic Sans MS" panose="030F0702030302020204" pitchFamily="66" charset="0"/>
              </a:rPr>
              <a:t>αυτοάνοσα</a:t>
            </a:r>
            <a:r>
              <a:rPr lang="el-GR" sz="2800" b="0" i="0" u="none" strike="noStrike" baseline="0" dirty="0">
                <a:latin typeface="Comic Sans MS" panose="030F0702030302020204" pitchFamily="66" charset="0"/>
              </a:rPr>
              <a:t> νοσήματα που μπορεί να συνοδεύουν τη CVID είναι: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κακοήθης αναιμία,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φλεγμονώδης νόσος του εντέρου,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πρωτοπαθής χολική κίρρωση,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αλωπεκία,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ο συστηματικός </a:t>
            </a:r>
            <a:r>
              <a:rPr lang="el-GR" sz="2000" b="0" i="0" u="none" strike="noStrike" baseline="0" dirty="0" err="1">
                <a:latin typeface="Comic Sans MS" panose="030F0702030302020204" pitchFamily="66" charset="0"/>
              </a:rPr>
              <a:t>ερυθηματώδης</a:t>
            </a:r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 λύκος,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</a:t>
            </a:r>
            <a:r>
              <a:rPr lang="el-GR" sz="2000" b="0" i="0" u="none" strike="noStrike" baseline="0" dirty="0" err="1">
                <a:latin typeface="Comic Sans MS" panose="030F0702030302020204" pitchFamily="66" charset="0"/>
              </a:rPr>
              <a:t>κοιλιοκάκη</a:t>
            </a:r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ο </a:t>
            </a:r>
            <a:r>
              <a:rPr lang="el-GR" sz="2000" b="0" i="0" u="none" strike="noStrike" baseline="0" dirty="0" err="1">
                <a:latin typeface="Comic Sans MS" panose="030F0702030302020204" pitchFamily="66" charset="0"/>
              </a:rPr>
              <a:t>ινσουλινοεξαρτώμενος</a:t>
            </a:r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 σακχαρώδης διαβήτης,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το σύνδρομο </a:t>
            </a:r>
            <a:r>
              <a:rPr lang="el-GR" sz="2000" b="0" i="0" u="none" strike="noStrike" baseline="0" dirty="0" err="1">
                <a:latin typeface="Comic Sans MS" panose="030F0702030302020204" pitchFamily="66" charset="0"/>
              </a:rPr>
              <a:t>Guillain-Barre</a:t>
            </a:r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,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μυασθένεια, η θυρεοειδίτιδα και </a:t>
            </a:r>
          </a:p>
          <a:p>
            <a:pPr lvl="1"/>
            <a:r>
              <a:rPr lang="el-GR" sz="2000" b="0" i="0" u="none" strike="noStrike" baseline="0" dirty="0">
                <a:latin typeface="Comic Sans MS" panose="030F0702030302020204" pitchFamily="66" charset="0"/>
              </a:rPr>
              <a:t>η </a:t>
            </a:r>
            <a:r>
              <a:rPr lang="el-GR" sz="2000" b="0" i="0" u="none" strike="noStrike" baseline="0" dirty="0" err="1">
                <a:latin typeface="Comic Sans MS" panose="030F0702030302020204" pitchFamily="66" charset="0"/>
              </a:rPr>
              <a:t>δερματομυοσίτιδα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23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>
                <a:latin typeface="Comic Sans MS" panose="030F0702030302020204" pitchFamily="66" charset="0"/>
              </a:rPr>
              <a:t>Λεμφοϋπερπλαστικά</a:t>
            </a:r>
            <a:endParaRPr lang="el-GR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79475"/>
              </p:ext>
            </p:extLst>
          </p:nvPr>
        </p:nvGraphicFramePr>
        <p:xfrm>
          <a:off x="457200" y="121920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Πρωτοπαθείς αντισωματικές ανεπάρκειες και </a:t>
            </a:r>
            <a:r>
              <a:rPr lang="el-GR" sz="4000" b="1" dirty="0">
                <a:latin typeface="Comic Sans MS" panose="030F0702030302020204" pitchFamily="66" charset="0"/>
              </a:rPr>
              <a:t>Νεοπλασίες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71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Comic Sans MS" panose="030F0702030302020204" pitchFamily="66" charset="0"/>
              </a:rPr>
              <a:t>Επίπτωση νεοπλασιών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Χ 5</a:t>
            </a:r>
            <a:r>
              <a:rPr lang="el-GR" dirty="0">
                <a:latin typeface="Comic Sans MS" panose="030F0702030302020204" pitchFamily="66" charset="0"/>
              </a:rPr>
              <a:t> σε σχέση με γενικό πληθυσμό</a:t>
            </a:r>
          </a:p>
          <a:p>
            <a:pPr>
              <a:lnSpc>
                <a:spcPct val="150000"/>
              </a:lnSpc>
            </a:pP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1/3: λεμφώματα και λευχαιμίες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Comic Sans MS" panose="030F0702030302020204" pitchFamily="66" charset="0"/>
              </a:rPr>
              <a:t>Σχετικός κίνδυνος για εμφάνιση </a:t>
            </a:r>
          </a:p>
          <a:p>
            <a:pPr lvl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NHL</a:t>
            </a:r>
            <a:r>
              <a:rPr lang="el-GR" sz="2800" b="1" dirty="0">
                <a:latin typeface="Comic Sans MS" panose="030F0702030302020204" pitchFamily="66" charset="0"/>
              </a:rPr>
              <a:t> Χ 30-400 φορές</a:t>
            </a:r>
          </a:p>
          <a:p>
            <a:pPr lvl="1">
              <a:lnSpc>
                <a:spcPct val="150000"/>
              </a:lnSpc>
            </a:pPr>
            <a:r>
              <a:rPr lang="el-G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Καρκίνος στομάχου </a:t>
            </a:r>
            <a:r>
              <a:rPr lang="el-GR" sz="2800" b="1" dirty="0">
                <a:latin typeface="Comic Sans MS" panose="030F0702030302020204" pitchFamily="66" charset="0"/>
              </a:rPr>
              <a:t>Χ 10</a:t>
            </a:r>
          </a:p>
          <a:p>
            <a:pPr marL="0" indent="0">
              <a:lnSpc>
                <a:spcPct val="150000"/>
              </a:lnSpc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1930"/>
            <a:ext cx="8229600" cy="1143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Οι νεοπλασίες είναι η συχνότερη αιτία θανάτου ασθενών </a:t>
            </a:r>
          </a:p>
          <a:p>
            <a:pPr algn="ctr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με </a:t>
            </a:r>
            <a:r>
              <a:rPr lang="en-US" sz="2400" b="1" dirty="0">
                <a:latin typeface="Comic Sans MS" panose="030F0702030302020204" pitchFamily="66" charset="0"/>
              </a:rPr>
              <a:t>CVID </a:t>
            </a:r>
            <a:r>
              <a:rPr lang="el-GR" sz="2400" b="1" dirty="0">
                <a:latin typeface="Comic Sans MS" panose="030F0702030302020204" pitchFamily="66" charset="0"/>
              </a:rPr>
              <a:t>που πρωτοεμφανίζεται στην ενήλικο ζωή.</a:t>
            </a:r>
          </a:p>
        </p:txBody>
      </p:sp>
    </p:spTree>
    <p:extLst>
      <p:ext uri="{BB962C8B-B14F-4D97-AF65-F5344CB8AC3E}">
        <p14:creationId xmlns:p14="http://schemas.microsoft.com/office/powerpoint/2010/main" val="42753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Κλινικοί φαινότυποι της </a:t>
            </a:r>
            <a:r>
              <a:rPr lang="en-US" sz="4000" b="1" dirty="0"/>
              <a:t>CVID</a:t>
            </a:r>
            <a:br>
              <a:rPr lang="el-GR" sz="4000" b="1" dirty="0"/>
            </a:br>
            <a:r>
              <a:rPr lang="en-US" b="1" dirty="0"/>
              <a:t> </a:t>
            </a:r>
            <a:r>
              <a:rPr lang="en-US" sz="2700" b="1" dirty="0"/>
              <a:t>European Variable Immunodeficiency Disorders Registry</a:t>
            </a:r>
            <a:endParaRPr lang="el-G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219200"/>
            <a:ext cx="8229600" cy="977955"/>
            <a:chOff x="0" y="844"/>
            <a:chExt cx="8229600" cy="977955"/>
          </a:xfrm>
        </p:grpSpPr>
        <p:sp>
          <p:nvSpPr>
            <p:cNvPr id="19" name="Rounded Rectangle 18"/>
            <p:cNvSpPr/>
            <p:nvPr/>
          </p:nvSpPr>
          <p:spPr>
            <a:xfrm>
              <a:off x="0" y="844"/>
              <a:ext cx="8229600" cy="977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47740" y="48584"/>
              <a:ext cx="8134120" cy="882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/>
                <a:t>Λοιμώξεις </a:t>
              </a:r>
              <a:endParaRPr lang="el-GR" sz="28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2286000"/>
            <a:ext cx="8229600" cy="977955"/>
            <a:chOff x="0" y="990373"/>
            <a:chExt cx="8229600" cy="977955"/>
          </a:xfrm>
        </p:grpSpPr>
        <p:sp>
          <p:nvSpPr>
            <p:cNvPr id="17" name="Rounded Rectangle 16"/>
            <p:cNvSpPr/>
            <p:nvPr/>
          </p:nvSpPr>
          <p:spPr>
            <a:xfrm>
              <a:off x="0" y="990373"/>
              <a:ext cx="8229600" cy="977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 txBox="1"/>
            <p:nvPr/>
          </p:nvSpPr>
          <p:spPr>
            <a:xfrm>
              <a:off x="47740" y="1038113"/>
              <a:ext cx="8134120" cy="882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/>
                <a:t>Λοιμώξεις και αυτοάνοσες διαταραχές</a:t>
              </a:r>
              <a:endParaRPr lang="el-GR" sz="28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3289245"/>
            <a:ext cx="8229600" cy="977955"/>
            <a:chOff x="0" y="1979902"/>
            <a:chExt cx="8229600" cy="977955"/>
          </a:xfrm>
        </p:grpSpPr>
        <p:sp>
          <p:nvSpPr>
            <p:cNvPr id="15" name="Rounded Rectangle 14"/>
            <p:cNvSpPr/>
            <p:nvPr/>
          </p:nvSpPr>
          <p:spPr>
            <a:xfrm>
              <a:off x="0" y="1979902"/>
              <a:ext cx="8229600" cy="977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8"/>
            <p:cNvSpPr txBox="1"/>
            <p:nvPr/>
          </p:nvSpPr>
          <p:spPr>
            <a:xfrm>
              <a:off x="47740" y="2027642"/>
              <a:ext cx="8134120" cy="882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 dirty="0"/>
                <a:t>Λοιμώξεις και πολυκλωνική λεμφοκυτταρική διήθηση οργάνων</a:t>
              </a:r>
              <a:endParaRPr lang="el-GR" sz="28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4357116"/>
            <a:ext cx="8229600" cy="977955"/>
            <a:chOff x="0" y="2969431"/>
            <a:chExt cx="8229600" cy="977955"/>
          </a:xfrm>
        </p:grpSpPr>
        <p:sp>
          <p:nvSpPr>
            <p:cNvPr id="13" name="Rounded Rectangle 12"/>
            <p:cNvSpPr/>
            <p:nvPr/>
          </p:nvSpPr>
          <p:spPr>
            <a:xfrm>
              <a:off x="0" y="2969431"/>
              <a:ext cx="8229600" cy="977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0"/>
            <p:cNvSpPr txBox="1"/>
            <p:nvPr/>
          </p:nvSpPr>
          <p:spPr>
            <a:xfrm>
              <a:off x="47740" y="3017171"/>
              <a:ext cx="8134120" cy="882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/>
                <a:t>Λοιμώξεις και εντεροπάθεια</a:t>
              </a:r>
              <a:endParaRPr lang="el-GR" sz="28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5422845"/>
            <a:ext cx="8229600" cy="977955"/>
            <a:chOff x="0" y="3958960"/>
            <a:chExt cx="8229600" cy="977955"/>
          </a:xfrm>
        </p:grpSpPr>
        <p:sp>
          <p:nvSpPr>
            <p:cNvPr id="11" name="Rounded Rectangle 10"/>
            <p:cNvSpPr/>
            <p:nvPr/>
          </p:nvSpPr>
          <p:spPr>
            <a:xfrm>
              <a:off x="0" y="3958960"/>
              <a:ext cx="8229600" cy="97795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2"/>
            <p:cNvSpPr txBox="1"/>
            <p:nvPr/>
          </p:nvSpPr>
          <p:spPr>
            <a:xfrm>
              <a:off x="47740" y="4006700"/>
              <a:ext cx="8134120" cy="8824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2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800" b="1" kern="1200"/>
                <a:t>Λοιμώξεις και λεμφοϋπερπλαστικοί όγκοι</a:t>
              </a:r>
              <a:endParaRPr lang="el-GR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807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C587D9-DF21-4337-9B94-50575C85EB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3489960"/>
          </a:xfrm>
        </p:spPr>
        <p:txBody>
          <a:bodyPr>
            <a:normAutofit/>
          </a:bodyPr>
          <a:lstStyle/>
          <a:p>
            <a:pPr algn="just"/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Το ενδιαφέρον είναι ότι 83%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των ασθενών παρουσιάζουν ένα μόνο από αυτούς τους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φαινότυπους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 και μόλις το 12,6% πληροί τα κριτήρια δύο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κλινικών φαινοτύπων.</a:t>
            </a:r>
            <a:endParaRPr lang="en-US" sz="1800" b="1" i="0" u="none" strike="noStrike" baseline="0" dirty="0">
              <a:latin typeface="Comic Sans MS" panose="030F0702030302020204" pitchFamily="66" charset="0"/>
            </a:endParaRPr>
          </a:p>
          <a:p>
            <a:pPr algn="just"/>
            <a:endParaRPr lang="en-US" sz="1800" b="1" dirty="0">
              <a:latin typeface="Comic Sans MS" panose="030F0702030302020204" pitchFamily="66" charset="0"/>
            </a:endParaRPr>
          </a:p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Ένα επί πλέον σημαντικό εύρημα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της μελέτης, τα αποτελέσματα της οποίας φαίνεται ότι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επιβεβαιώνονται σε μεταγενέστερες δημοσιεύσεις, είναι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ότι αυτοί οι κλινικοί φαινότυποι σχετίζονται με τη θνητότητα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των ασθενών.</a:t>
            </a:r>
            <a:endParaRPr lang="en-US" sz="1800" b="0" i="0" u="none" strike="noStrike" baseline="0" dirty="0">
              <a:latin typeface="Comic Sans MS" panose="030F0702030302020204" pitchFamily="66" charset="0"/>
            </a:endParaRPr>
          </a:p>
          <a:p>
            <a:pPr algn="just"/>
            <a:endParaRPr lang="en-US" sz="1800" dirty="0">
              <a:latin typeface="Comic Sans MS" panose="030F0702030302020204" pitchFamily="66" charset="0"/>
            </a:endParaRPr>
          </a:p>
          <a:p>
            <a:pPr lvl="1" algn="just"/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Συγκεκριμένα, οι ασθενείς με </a:t>
            </a:r>
            <a:r>
              <a:rPr lang="el-GR" sz="1500" b="0" i="0" u="none" strike="noStrike" baseline="0" dirty="0" err="1">
                <a:latin typeface="Comic Sans MS" panose="030F0702030302020204" pitchFamily="66" charset="0"/>
              </a:rPr>
              <a:t>εντεροπάθεια</a:t>
            </a:r>
            <a:r>
              <a:rPr lang="en-US" sz="1500" dirty="0">
                <a:latin typeface="Comic Sans MS" panose="030F0702030302020204" pitchFamily="66" charset="0"/>
              </a:rPr>
              <a:t> 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και αυτοί με </a:t>
            </a:r>
            <a:r>
              <a:rPr lang="el-GR" sz="1500" b="0" i="0" u="none" strike="noStrike" baseline="0" dirty="0" err="1">
                <a:latin typeface="Comic Sans MS" panose="030F0702030302020204" pitchFamily="66" charset="0"/>
              </a:rPr>
              <a:t>πολυκλωνικές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 λεμφοκυτταρικές διηθήσεις</a:t>
            </a:r>
            <a:r>
              <a:rPr lang="en-US" sz="15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εμφανίζουν τετραπλάσιο και τριπλάσιο, αντίστοιχα, σχετικό</a:t>
            </a:r>
            <a:r>
              <a:rPr lang="en-US" sz="15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500" b="0" i="0" u="none" strike="noStrike" baseline="0" dirty="0">
                <a:latin typeface="Comic Sans MS" panose="030F0702030302020204" pitchFamily="66" charset="0"/>
              </a:rPr>
              <a:t>κίνδυνο θνητότητας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009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munoglobulin replacement&#10;therapy&#10; Dose : 400 to 500 g/kg/month (IVIG and SCIG)&#10; Preexisting bronchiectasis: 600 mg/kg/...">
            <a:extLst>
              <a:ext uri="{FF2B5EF4-FFF2-40B4-BE49-F238E27FC236}">
                <a16:creationId xmlns:a16="http://schemas.microsoft.com/office/drawing/2014/main" id="{E710DF93-419A-4076-B20D-968AE1158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87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312481-6107-42B5-B1A8-FFEEC445B1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56760"/>
          </a:xfrm>
        </p:spPr>
        <p:txBody>
          <a:bodyPr/>
          <a:lstStyle/>
          <a:p>
            <a:pPr algn="just"/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Η τιμή-στόχος της συγκέντρωσης της </a:t>
            </a:r>
            <a:r>
              <a:rPr lang="el-GR" sz="1800" b="1" i="0" u="none" strike="noStrike" baseline="0" dirty="0" err="1">
                <a:latin typeface="Comic Sans MS" panose="030F0702030302020204" pitchFamily="66" charset="0"/>
              </a:rPr>
              <a:t>IgG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 στον ορό των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ασθενών, ώστε να επιτευχθεί η πρόληψη των λοιμώξεων,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εξαρτάται από την πριν την έναρξη της θεραπείας βασική</a:t>
            </a:r>
            <a:r>
              <a:rPr lang="en-US" sz="1800" b="1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1" i="0" u="none" strike="noStrike" baseline="0" dirty="0">
                <a:latin typeface="Comic Sans MS" panose="030F0702030302020204" pitchFamily="66" charset="0"/>
              </a:rPr>
              <a:t>συγκέντρωση. </a:t>
            </a:r>
            <a:endParaRPr lang="en-US" sz="1800" b="1" i="0" u="none" strike="noStrike" baseline="0" dirty="0">
              <a:latin typeface="Comic Sans MS" panose="030F0702030302020204" pitchFamily="66" charset="0"/>
            </a:endParaRPr>
          </a:p>
          <a:p>
            <a:pPr algn="just"/>
            <a:endParaRPr lang="en-US" sz="1800" dirty="0">
              <a:latin typeface="Comic Sans MS" panose="030F0702030302020204" pitchFamily="66" charset="0"/>
            </a:endParaRPr>
          </a:p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Τιμή-στόχος στα 600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mg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/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dL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περίπου φαίνεται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ότι είναι αρκετή για ασθενείς με βασική συγκέντρωση &lt;100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mg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/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dL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. </a:t>
            </a:r>
            <a:endParaRPr lang="en-US" sz="1800" b="0" i="0" u="none" strike="noStrike" baseline="0" dirty="0">
              <a:latin typeface="Comic Sans MS" panose="030F0702030302020204" pitchFamily="66" charset="0"/>
            </a:endParaRPr>
          </a:p>
          <a:p>
            <a:pPr algn="just"/>
            <a:endParaRPr lang="en-US" sz="1800" dirty="0">
              <a:latin typeface="Comic Sans MS" panose="030F0702030302020204" pitchFamily="66" charset="0"/>
            </a:endParaRPr>
          </a:p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Αντίθετα, σε ασθενείς με βασική συγκέντρωση 300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mg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/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dL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, αλλά χωρίς ικανότητα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αντισωματικής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απάντησης, η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τιμή-στόχος, ώστε να διαθέτουν τα ελάχιστα απαιτούμενα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επίπεδα λειτουργικής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ανοσοσφαιρίνης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, μπορεί να είναι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έως και 900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mg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/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dL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89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66F486-F92D-4D6A-822C-2081A54A10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404360"/>
          </a:xfrm>
        </p:spPr>
        <p:txBody>
          <a:bodyPr/>
          <a:lstStyle/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Η τάση που επικράτησε, πάντως, τα τελευταία χρόνια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είναι η προσαρμογή της δόσης υποκατάστασης, ώστε να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επιτυγχάνονται συγκεντρώσεις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IgG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 στον ορό των ασθενών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που να εμπίπτουν εντός των φυσιολογικών ορίων (700–800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mg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/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dL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).</a:t>
            </a:r>
            <a:endParaRPr lang="en-US" sz="1800" b="0" i="0" u="none" strike="noStrike" baseline="0" dirty="0">
              <a:latin typeface="Comic Sans MS" panose="030F0702030302020204" pitchFamily="66" charset="0"/>
            </a:endParaRPr>
          </a:p>
          <a:p>
            <a:pPr algn="just"/>
            <a:endParaRPr lang="en-US" sz="1800" dirty="0">
              <a:latin typeface="Comic Sans MS" panose="030F0702030302020204" pitchFamily="66" charset="0"/>
            </a:endParaRPr>
          </a:p>
          <a:p>
            <a:pPr algn="just"/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Αυτή η πρακτική είναι βέβαιο ότι έχει σχεδόν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εξαφανίσει τα επεισόδια βακτηριαιμίας και </a:t>
            </a:r>
            <a:r>
              <a:rPr lang="el-GR" sz="1800" b="0" i="0" u="none" strike="noStrike" baseline="0" dirty="0" err="1">
                <a:latin typeface="Comic Sans MS" panose="030F0702030302020204" pitchFamily="66" charset="0"/>
              </a:rPr>
              <a:t>βακτηριακής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μηνιγγίτιδας και έχει περιορίσει σημαντικά τη συχνότητα</a:t>
            </a:r>
            <a:r>
              <a:rPr lang="en-US" sz="1800" b="0" i="0" u="none" strike="noStrike" baseline="0" dirty="0">
                <a:latin typeface="Comic Sans MS" panose="030F0702030302020204" pitchFamily="66" charset="0"/>
              </a:rPr>
              <a:t> </a:t>
            </a:r>
            <a:r>
              <a:rPr lang="el-GR" sz="1800" b="0" i="0" u="none" strike="noStrike" baseline="0" dirty="0">
                <a:latin typeface="Comic Sans MS" panose="030F0702030302020204" pitchFamily="66" charset="0"/>
              </a:rPr>
              <a:t>της πνευμονίας.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766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ealth outcomes in correlation to IgG trough levels&#10;J Allergy Clin Immunol 2014; 134: 116-26&#10; ">
            <a:extLst>
              <a:ext uri="{FF2B5EF4-FFF2-40B4-BE49-F238E27FC236}">
                <a16:creationId xmlns:a16="http://schemas.microsoft.com/office/drawing/2014/main" id="{69D5AC74-3FD5-4309-A12D-DE4D2DC3B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3600" b="1" dirty="0">
                <a:solidFill>
                  <a:srgbClr val="4F81BD"/>
                </a:solidFill>
                <a:ea typeface="ＭＳ Ｐゴシック" pitchFamily="17" charset="-128"/>
              </a:rPr>
              <a:t>Πρωτοπαθείς </a:t>
            </a:r>
            <a:r>
              <a:rPr lang="el-GR" sz="3600" b="1" dirty="0" err="1">
                <a:solidFill>
                  <a:srgbClr val="4F81BD"/>
                </a:solidFill>
                <a:ea typeface="ＭＳ Ｐゴシック" pitchFamily="17" charset="-128"/>
              </a:rPr>
              <a:t>ανοσοανεπάρκειες</a:t>
            </a:r>
            <a:endParaRPr lang="en-US" sz="3600" b="1" dirty="0">
              <a:solidFill>
                <a:srgbClr val="4F81BD"/>
              </a:solidFill>
              <a:ea typeface="ＭＳ Ｐゴシック" pitchFamily="17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sz="3600" b="1" dirty="0">
                <a:solidFill>
                  <a:srgbClr val="C0504D"/>
                </a:solidFill>
                <a:ea typeface="ＭＳ Ｐゴシック" pitchFamily="17" charset="-128"/>
              </a:rPr>
              <a:t>Περιπτώσεις ασθενών</a:t>
            </a:r>
            <a:endParaRPr lang="en-US" sz="3600" b="1" dirty="0">
              <a:solidFill>
                <a:srgbClr val="C0504D"/>
              </a:solidFill>
              <a:ea typeface="ＭＳ Ｐゴシック" pitchFamily="17" charset="-128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VID:&#10;Vaccinations&#10;J Allergy Clin Immunol 2016; 4:1066-75&#10;• A : No possibility of harm, benefit&#10;possible, administration&#10;r...">
            <a:extLst>
              <a:ext uri="{FF2B5EF4-FFF2-40B4-BE49-F238E27FC236}">
                <a16:creationId xmlns:a16="http://schemas.microsoft.com/office/drawing/2014/main" id="{E4C5E589-F33C-4779-8BB4-71C27965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27"/>
            <a:ext cx="9063027" cy="68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560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ummary vaccination in CVID&#10;J Allergy Clin Immunol 2016; 4:1066-75&#10; ">
            <a:extLst>
              <a:ext uri="{FF2B5EF4-FFF2-40B4-BE49-F238E27FC236}">
                <a16:creationId xmlns:a16="http://schemas.microsoft.com/office/drawing/2014/main" id="{4CD221D0-D7A5-4D2A-B5C3-DAD093A0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627"/>
            <a:ext cx="9063027" cy="68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621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reatment of complications&#10;Rhinosinusitis&#10;Bronchiectasis&#10;• Saline nasal rise : mucus clearance&#10;• &gt;3 breakthrough infection...">
            <a:extLst>
              <a:ext uri="{FF2B5EF4-FFF2-40B4-BE49-F238E27FC236}">
                <a16:creationId xmlns:a16="http://schemas.microsoft.com/office/drawing/2014/main" id="{813BEC64-35A9-4F8A-911E-E3FB211D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258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705F968A-065A-4823-A57A-9F626BFF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254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ymphoproliferation persistent hypertrophy of lymph nodes&#10; lymphoma or autoimmune&#10;lymphoproliferative syndrome&#10;: Rx  Cor...">
            <a:extLst>
              <a:ext uri="{FF2B5EF4-FFF2-40B4-BE49-F238E27FC236}">
                <a16:creationId xmlns:a16="http://schemas.microsoft.com/office/drawing/2014/main" id="{5C97EE14-E1A6-4A3E-80CB-FFEB6C25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323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/>
              <a:t>Και τώρα η πρόκληση…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3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819400"/>
            <a:ext cx="7086600" cy="1295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l-GR" sz="4800" b="1" dirty="0"/>
              <a:t>Ανοσοανεπάρκεια …</a:t>
            </a:r>
            <a:br>
              <a:rPr lang="el-GR" sz="4800" b="1" dirty="0"/>
            </a:br>
            <a:r>
              <a:rPr lang="el-GR" sz="4800" b="1" dirty="0"/>
              <a:t>πότε την υποψιάζεσαι;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Συχνότητα λοιμώξεων</a:t>
            </a:r>
          </a:p>
          <a:p>
            <a:r>
              <a:rPr lang="el-GR" sz="3600" b="1" dirty="0"/>
              <a:t>Βαρύτητα λοιμώξεων</a:t>
            </a:r>
          </a:p>
          <a:p>
            <a:r>
              <a:rPr lang="el-GR" sz="3600" b="1" dirty="0"/>
              <a:t>Ευκαιριακές λοιμώξεις</a:t>
            </a:r>
          </a:p>
        </p:txBody>
      </p:sp>
    </p:spTree>
    <p:extLst>
      <p:ext uri="{BB962C8B-B14F-4D97-AF65-F5344CB8AC3E}">
        <p14:creationId xmlns:p14="http://schemas.microsoft.com/office/powerpoint/2010/main" val="25876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D07397-7A83-4BE0-80F2-491F77A1D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1077"/>
            <a:ext cx="8077200" cy="623230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6F68D03-28AE-4221-9D1D-5B6E0E18386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"/>
            <a:ext cx="8229600" cy="4686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err="1">
                <a:latin typeface="Comic Sans MS" panose="030F0702030302020204" pitchFamily="66" charset="0"/>
                <a:ea typeface="ＭＳ Ｐゴシック" pitchFamily="17" charset="-128"/>
              </a:rPr>
              <a:t>Ανοσοανεπάρκεια</a:t>
            </a:r>
            <a:r>
              <a:rPr lang="el-GR" sz="2400" b="1" dirty="0">
                <a:latin typeface="Comic Sans MS" panose="030F0702030302020204" pitchFamily="66" charset="0"/>
                <a:ea typeface="ＭＳ Ｐゴシック" pitchFamily="17" charset="-128"/>
              </a:rPr>
              <a:t>…</a:t>
            </a:r>
            <a:r>
              <a:rPr lang="en-US" sz="2400" b="1" dirty="0">
                <a:latin typeface="Comic Sans MS" panose="030F0702030302020204" pitchFamily="66" charset="0"/>
                <a:ea typeface="ＭＳ Ｐゴシック" pitchFamily="17" charset="-128"/>
              </a:rPr>
              <a:t> </a:t>
            </a:r>
            <a:r>
              <a:rPr lang="el-GR" sz="2400" b="1" dirty="0">
                <a:latin typeface="Comic Sans MS" panose="030F0702030302020204" pitchFamily="66" charset="0"/>
                <a:ea typeface="ＭＳ Ｐゴシック" pitchFamily="17" charset="-128"/>
              </a:rPr>
              <a:t>πότε την υποψιάζεσαι;</a:t>
            </a:r>
            <a:endParaRPr lang="en-US" sz="2400" b="1" dirty="0">
              <a:latin typeface="Comic Sans MS" panose="030F0702030302020204" pitchFamily="66" charset="0"/>
              <a:ea typeface="ＭＳ Ｐゴシック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6476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Αφού την υποψιάστηκες… σκέψου…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b="1" dirty="0"/>
              <a:t>Δευτερογενή αίτια ανοσοκαταστολής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/>
              <a:t>είναι πολύ συχνότερα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/>
              <a:t>Τα συγγενή σύνδρομα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/>
              <a:t>είναι σπάνια στους ενήλικες και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/>
              <a:t>ενίοτε με στοιχεία από την φυσική εξέταση λόγω συγγενών ανωμαλιών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 marL="514350" indent="-514350">
              <a:buFont typeface="+mj-lt"/>
              <a:buAutoNum type="arabicPeriod"/>
            </a:pPr>
            <a:r>
              <a:rPr lang="el-GR" sz="2800" b="1" dirty="0"/>
              <a:t>Το </a:t>
            </a:r>
            <a:r>
              <a:rPr lang="el-GR" sz="2800" b="1" dirty="0">
                <a:solidFill>
                  <a:srgbClr val="FF0000"/>
                </a:solidFill>
              </a:rPr>
              <a:t>είδος του παθογόνου </a:t>
            </a:r>
            <a:r>
              <a:rPr lang="el-GR" sz="2800" b="1" dirty="0"/>
              <a:t>και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/>
              <a:t>Το </a:t>
            </a:r>
            <a:r>
              <a:rPr lang="el-GR" sz="2800" b="1" dirty="0">
                <a:solidFill>
                  <a:srgbClr val="FF0000"/>
                </a:solidFill>
              </a:rPr>
              <a:t>όργανο που προσβάλλεται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b="1" dirty="0"/>
              <a:t>κατευθύνει για το σκέλος της ανοσίας που πάσχει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7" tIns="44450" rIns="90487" bIns="44450">
            <a:normAutofit/>
          </a:bodyPr>
          <a:lstStyle/>
          <a:p>
            <a:pPr algn="l" eaLnBrk="1" hangingPunct="1"/>
            <a:r>
              <a:rPr lang="el-GR" sz="4000" b="1" dirty="0">
                <a:ea typeface="ＭＳ Ｐゴシック" pitchFamily="17" charset="-128"/>
              </a:rPr>
              <a:t>Παραδείγματα</a:t>
            </a:r>
            <a:endParaRPr lang="en-GB" sz="4000" b="1" dirty="0">
              <a:ea typeface="ＭＳ Ｐゴシック" pitchFamily="17" charset="-12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2346266"/>
              </p:ext>
            </p:extLst>
          </p:nvPr>
        </p:nvGraphicFramePr>
        <p:xfrm>
          <a:off x="457200" y="1346199"/>
          <a:ext cx="1887033" cy="483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39297221"/>
              </p:ext>
            </p:extLst>
          </p:nvPr>
        </p:nvGraphicFramePr>
        <p:xfrm>
          <a:off x="2608767" y="1332344"/>
          <a:ext cx="1963233" cy="483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6267341"/>
              </p:ext>
            </p:extLst>
          </p:nvPr>
        </p:nvGraphicFramePr>
        <p:xfrm>
          <a:off x="4800600" y="1346199"/>
          <a:ext cx="1887033" cy="483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7227827"/>
              </p:ext>
            </p:extLst>
          </p:nvPr>
        </p:nvGraphicFramePr>
        <p:xfrm>
          <a:off x="6799767" y="1332344"/>
          <a:ext cx="2115633" cy="483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1540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rgbClr val="4F81BD"/>
                </a:solidFill>
              </a:rPr>
              <a:t>Περίπτωση ασθενούς 1 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Μην ξεχνάς… το ιστορικό!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2800" b="1" dirty="0"/>
              <a:t>Ηλικία έναρξης των λοιμώξεων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Ατελής ανάπτυξη και διαρροϊκό σύνδρομο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Ιστορικό εμβολιασμών και απόκριση σε αυτά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Οδοντιατρικό ιστορικό</a:t>
            </a:r>
          </a:p>
          <a:p>
            <a:pPr lvl="1">
              <a:lnSpc>
                <a:spcPct val="150000"/>
              </a:lnSpc>
            </a:pPr>
            <a:r>
              <a:rPr lang="el-GR" sz="2400" b="1" dirty="0"/>
              <a:t>Ουλίτιδες, περιοδοντίτιδες, απόπτωση νεογιλών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Οικογενειακό ιστορικό σχετικά με λοιμώξεις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Υποκείμενα νοσήματα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Φάρμακα  </a:t>
            </a:r>
          </a:p>
        </p:txBody>
      </p:sp>
    </p:spTree>
    <p:extLst>
      <p:ext uri="{BB962C8B-B14F-4D97-AF65-F5344CB8AC3E}">
        <p14:creationId xmlns:p14="http://schemas.microsoft.com/office/powerpoint/2010/main" val="41097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Προσεκτική Κλινική εξέταση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105400"/>
          </a:xfrm>
        </p:spPr>
        <p:txBody>
          <a:bodyPr>
            <a:normAutofit fontScale="925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Ανωμαλίες στο πρόσωπο</a:t>
            </a:r>
          </a:p>
          <a:p>
            <a:pPr marL="274320" lvl="1" indent="0">
              <a:buNone/>
            </a:pPr>
            <a:r>
              <a:rPr lang="el-GR" dirty="0"/>
              <a:t>Υπερτελορισμός, μικρογναθία, χαμηλή πρόσφυση αυτιών: </a:t>
            </a:r>
            <a:r>
              <a:rPr lang="en-US" b="1" dirty="0" err="1">
                <a:solidFill>
                  <a:srgbClr val="1F497D"/>
                </a:solidFill>
              </a:rPr>
              <a:t>DiGeorge</a:t>
            </a:r>
            <a:r>
              <a:rPr lang="en-US" b="1" dirty="0">
                <a:solidFill>
                  <a:srgbClr val="1F497D"/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el-GR" dirty="0"/>
              <a:t>Πλατειά μύτη, τριγωνική γνάθος: </a:t>
            </a:r>
            <a:r>
              <a:rPr lang="en-US" b="1" dirty="0">
                <a:solidFill>
                  <a:srgbClr val="50719A"/>
                </a:solidFill>
              </a:rPr>
              <a:t>Job’s syndrome</a:t>
            </a:r>
            <a:endParaRPr lang="el-GR" b="1" dirty="0">
              <a:solidFill>
                <a:srgbClr val="50719A"/>
              </a:solidFill>
            </a:endParaRPr>
          </a:p>
          <a:p>
            <a:r>
              <a:rPr lang="el-GR" b="1" dirty="0">
                <a:solidFill>
                  <a:srgbClr val="FF0000"/>
                </a:solidFill>
              </a:rPr>
              <a:t>Έκζεμα</a:t>
            </a:r>
          </a:p>
          <a:p>
            <a:pPr lvl="1"/>
            <a:r>
              <a:rPr lang="en-US" b="1" dirty="0"/>
              <a:t>Job’s syndrome</a:t>
            </a:r>
            <a:r>
              <a:rPr lang="el-GR" b="1" dirty="0"/>
              <a:t>, Σύνδρομο </a:t>
            </a:r>
            <a:r>
              <a:rPr lang="en-US" b="1" dirty="0" err="1"/>
              <a:t>Wiskott</a:t>
            </a:r>
            <a:r>
              <a:rPr lang="en-US" b="1" dirty="0"/>
              <a:t>-Aldrich</a:t>
            </a:r>
          </a:p>
          <a:p>
            <a:r>
              <a:rPr lang="el-GR" b="1" dirty="0">
                <a:solidFill>
                  <a:srgbClr val="FF0000"/>
                </a:solidFill>
              </a:rPr>
              <a:t>Πετέχειες</a:t>
            </a:r>
            <a:r>
              <a:rPr lang="el-GR" b="1" dirty="0"/>
              <a:t> </a:t>
            </a:r>
          </a:p>
          <a:p>
            <a:pPr lvl="1"/>
            <a:r>
              <a:rPr lang="el-GR" b="1" dirty="0"/>
              <a:t>Σύνδρομο </a:t>
            </a:r>
            <a:r>
              <a:rPr lang="en-US" b="1" dirty="0" err="1"/>
              <a:t>Wiskott</a:t>
            </a:r>
            <a:r>
              <a:rPr lang="en-US" b="1" dirty="0"/>
              <a:t>-Aldrich</a:t>
            </a:r>
            <a:endParaRPr lang="el-GR" b="1" dirty="0"/>
          </a:p>
          <a:p>
            <a:r>
              <a:rPr lang="el-GR" b="1" dirty="0">
                <a:solidFill>
                  <a:srgbClr val="FF0000"/>
                </a:solidFill>
              </a:rPr>
              <a:t>Τηλαγγειεκτασίες δέρματος και επιπεφυκότα</a:t>
            </a:r>
          </a:p>
          <a:p>
            <a:r>
              <a:rPr lang="el-GR" b="1" dirty="0">
                <a:solidFill>
                  <a:srgbClr val="FF0000"/>
                </a:solidFill>
              </a:rPr>
              <a:t>Κακή οδοντική υγιεινή, ουλίτιδα, αφθώδη έλκη στόματος</a:t>
            </a:r>
          </a:p>
          <a:p>
            <a:pPr lvl="1"/>
            <a:r>
              <a:rPr lang="el-GR" b="1" dirty="0"/>
              <a:t>Χρόνια κοκκιωματώδης νόσος</a:t>
            </a:r>
          </a:p>
          <a:p>
            <a:r>
              <a:rPr lang="el-GR" b="1" dirty="0">
                <a:solidFill>
                  <a:srgbClr val="FF0000"/>
                </a:solidFill>
              </a:rPr>
              <a:t>Μυκητιάσεις δέρματος-βλεννογόνων</a:t>
            </a:r>
          </a:p>
          <a:p>
            <a:pPr lvl="1"/>
            <a:r>
              <a:rPr lang="el-GR" b="1" dirty="0"/>
              <a:t>Διαταραχή κυτταρικής ανοσίας</a:t>
            </a:r>
          </a:p>
        </p:txBody>
      </p:sp>
    </p:spTree>
    <p:extLst>
      <p:ext uri="{BB962C8B-B14F-4D97-AF65-F5344CB8AC3E}">
        <p14:creationId xmlns:p14="http://schemas.microsoft.com/office/powerpoint/2010/main" val="2527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Αρχικός εργαστηριακός έλεγχος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127" y="1981200"/>
            <a:ext cx="8229600" cy="41757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rgbClr val="FF0000"/>
                </a:solidFill>
              </a:rPr>
              <a:t>Απόλυτος αριθμός λευκοκυττάρων:κ.φ  αποκλείει: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b="1" dirty="0"/>
              <a:t>διαταραχή κυτταρικής ανοσίας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AIDS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b="1" dirty="0"/>
              <a:t>Συγγενή ή επίκτητη ουδετεροπενία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rgbClr val="FF0000"/>
                </a:solidFill>
              </a:rPr>
              <a:t>Αιμοπετάλια φυσιολογικά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b="1" dirty="0"/>
              <a:t>Αποκλείει σύνδρομο </a:t>
            </a:r>
            <a:r>
              <a:rPr lang="en-US" b="1" dirty="0" err="1"/>
              <a:t>Wiskott</a:t>
            </a:r>
            <a:r>
              <a:rPr lang="en-US" b="1" dirty="0"/>
              <a:t>-Aldrich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b="1" dirty="0">
                <a:solidFill>
                  <a:srgbClr val="FF0000"/>
                </a:solidFill>
              </a:rPr>
              <a:t>Χωρίς σωμάτια </a:t>
            </a:r>
            <a:r>
              <a:rPr lang="en-US" b="1" dirty="0">
                <a:solidFill>
                  <a:srgbClr val="FF0000"/>
                </a:solidFill>
              </a:rPr>
              <a:t>Howell-Jolly</a:t>
            </a:r>
            <a:endParaRPr lang="el-GR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l-GR" b="1" dirty="0"/>
              <a:t>Αποκλεισμός ασπληνίας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6858000" cy="5103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buClr>
                <a:srgbClr val="4F81BD"/>
              </a:buClr>
              <a:buSzPct val="76000"/>
            </a:pPr>
            <a:r>
              <a:rPr lang="el-GR" sz="2600" b="1" dirty="0">
                <a:solidFill>
                  <a:schemeClr val="bg1"/>
                </a:solidFill>
              </a:rPr>
              <a:t>Γενική αίματος/πλακάκι περιφερικού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4775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Αρχικός εργαστηριακός έλεγχος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b="1" dirty="0"/>
              <a:t>Γενική αίματος: τύπος λευκών, αιμοπετάλια</a:t>
            </a:r>
          </a:p>
          <a:p>
            <a:pPr>
              <a:lnSpc>
                <a:spcPct val="110000"/>
              </a:lnSpc>
            </a:pPr>
            <a:r>
              <a:rPr lang="el-GR" b="1" dirty="0"/>
              <a:t>Πλακάκι περιφερικού αίματος</a:t>
            </a:r>
          </a:p>
          <a:p>
            <a:pPr>
              <a:lnSpc>
                <a:spcPct val="110000"/>
              </a:lnSpc>
            </a:pPr>
            <a:r>
              <a:rPr lang="el-GR" b="1" dirty="0"/>
              <a:t>Βιοχημικά: </a:t>
            </a:r>
          </a:p>
          <a:p>
            <a:pPr lvl="1">
              <a:lnSpc>
                <a:spcPct val="110000"/>
              </a:lnSpc>
            </a:pPr>
            <a:r>
              <a:rPr lang="el-GR" b="1" dirty="0"/>
              <a:t>σάκχαρο (Σ.Δ.) </a:t>
            </a:r>
          </a:p>
          <a:p>
            <a:pPr lvl="1">
              <a:lnSpc>
                <a:spcPct val="110000"/>
              </a:lnSpc>
            </a:pPr>
            <a:r>
              <a:rPr lang="el-GR" b="1" dirty="0"/>
              <a:t>κρεατινίνη (ΧΝΑ)</a:t>
            </a:r>
          </a:p>
          <a:p>
            <a:pPr lvl="1">
              <a:lnSpc>
                <a:spcPct val="110000"/>
              </a:lnSpc>
            </a:pPr>
            <a:r>
              <a:rPr lang="el-GR" b="1" dirty="0"/>
              <a:t>σφαιρίνες (υπογαμμασφαιριναιμία ή γαμμαπάθειες, Π.Μ.)</a:t>
            </a:r>
          </a:p>
          <a:p>
            <a:pPr>
              <a:lnSpc>
                <a:spcPct val="110000"/>
              </a:lnSpc>
            </a:pPr>
            <a:r>
              <a:rPr lang="el-GR" b="1" dirty="0"/>
              <a:t>Λεύκωμα ούρων 24ώρου (νεφρωσικό)</a:t>
            </a:r>
          </a:p>
          <a:p>
            <a:pPr>
              <a:lnSpc>
                <a:spcPct val="110000"/>
              </a:lnSpc>
            </a:pPr>
            <a:r>
              <a:rPr lang="el-GR" b="1" dirty="0"/>
              <a:t>Ηλεκτροφόρηση λευκωμάτων</a:t>
            </a:r>
          </a:p>
          <a:p>
            <a:pPr>
              <a:lnSpc>
                <a:spcPct val="110000"/>
              </a:lnSpc>
            </a:pPr>
            <a:r>
              <a:rPr lang="el-GR" b="1" dirty="0"/>
              <a:t>Ποσοτικός προσδιορισμός ανοσοσφαιρινών</a:t>
            </a:r>
          </a:p>
          <a:p>
            <a:pPr>
              <a:lnSpc>
                <a:spcPct val="110000"/>
              </a:lnSpc>
            </a:pPr>
            <a:r>
              <a:rPr lang="el-GR" b="1" dirty="0"/>
              <a:t>Ορολογικός έλεγχος για</a:t>
            </a:r>
            <a:r>
              <a:rPr lang="en-US" b="1" dirty="0"/>
              <a:t> HIV</a:t>
            </a:r>
            <a:endParaRPr lang="el-GR" b="1" dirty="0"/>
          </a:p>
          <a:p>
            <a:pPr>
              <a:lnSpc>
                <a:spcPct val="110000"/>
              </a:lnSpc>
            </a:pPr>
            <a:r>
              <a:rPr lang="el-GR" b="1" dirty="0"/>
              <a:t>Επίπεδα </a:t>
            </a:r>
            <a:r>
              <a:rPr lang="en-US" b="1" dirty="0"/>
              <a:t>C3 </a:t>
            </a:r>
            <a:r>
              <a:rPr lang="el-GR" b="1" dirty="0"/>
              <a:t>και</a:t>
            </a:r>
            <a:r>
              <a:rPr lang="en-US" b="1" dirty="0"/>
              <a:t> C4</a:t>
            </a:r>
          </a:p>
        </p:txBody>
      </p:sp>
    </p:spTree>
    <p:extLst>
      <p:ext uri="{BB962C8B-B14F-4D97-AF65-F5344CB8AC3E}">
        <p14:creationId xmlns:p14="http://schemas.microsoft.com/office/powerpoint/2010/main" val="412635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Εξειδικευμένος έλεγχος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14626470"/>
              </p:ext>
            </p:extLst>
          </p:nvPr>
        </p:nvGraphicFramePr>
        <p:xfrm>
          <a:off x="457200" y="13716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85415"/>
              </p:ext>
            </p:extLst>
          </p:nvPr>
        </p:nvGraphicFramePr>
        <p:xfrm>
          <a:off x="457200" y="3581400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080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/>
              <a:t>Εξειδικευμένος έλεγχος για διαταραχή: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6161191"/>
              </p:ext>
            </p:extLst>
          </p:nvPr>
        </p:nvGraphicFramePr>
        <p:xfrm>
          <a:off x="457200" y="1219200"/>
          <a:ext cx="8229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29250"/>
              </p:ext>
            </p:extLst>
          </p:nvPr>
        </p:nvGraphicFramePr>
        <p:xfrm>
          <a:off x="457200" y="2676525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228415"/>
              </p:ext>
            </p:extLst>
          </p:nvPr>
        </p:nvGraphicFramePr>
        <p:xfrm>
          <a:off x="457200" y="4514850"/>
          <a:ext cx="8229600" cy="203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300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Κυτταρομετρία ροής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9579155"/>
              </p:ext>
            </p:extLst>
          </p:nvPr>
        </p:nvGraphicFramePr>
        <p:xfrm>
          <a:off x="457200" y="1219200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514600"/>
            <a:ext cx="82296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Ανίχνευση των κυτταρικών δεικτών αυτών των κυττάρων </a:t>
            </a:r>
          </a:p>
          <a:p>
            <a:pPr algn="ctr"/>
            <a:r>
              <a:rPr lang="el-GR" sz="2400" b="1" dirty="0"/>
              <a:t>με τη </a:t>
            </a:r>
            <a:r>
              <a:rPr lang="el-GR" sz="2400" b="1" dirty="0">
                <a:solidFill>
                  <a:srgbClr val="FF0000"/>
                </a:solidFill>
              </a:rPr>
              <a:t>χρήση μονοκλωνικών αντισωμάτων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9989829"/>
              </p:ext>
            </p:extLst>
          </p:nvPr>
        </p:nvGraphicFramePr>
        <p:xfrm>
          <a:off x="457200" y="3657600"/>
          <a:ext cx="8229600" cy="312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296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Φυσιολογικά ισχύουν: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1447800"/>
            <a:ext cx="8310418" cy="2209800"/>
            <a:chOff x="381000" y="1142387"/>
            <a:chExt cx="8310418" cy="2796922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81607955"/>
                </p:ext>
              </p:extLst>
            </p:nvPr>
          </p:nvGraphicFramePr>
          <p:xfrm>
            <a:off x="461818" y="1145309"/>
            <a:ext cx="8229600" cy="279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1000" y="1142387"/>
              <a:ext cx="1676400" cy="523220"/>
            </a:xfrm>
            <a:prstGeom prst="rect">
              <a:avLst/>
            </a:prstGeom>
            <a:scene3d>
              <a:camera prst="orthographicFront" fov="0">
                <a:rot lat="0" lon="0" rev="0"/>
              </a:camera>
              <a:lightRig rig="soft" dir="t">
                <a:rot lat="0" lon="0" rev="2700000"/>
              </a:lightRig>
            </a:scene3d>
            <a:sp3d prstMaterial="matte">
              <a:bevelT w="50800" h="50800" prst="artDeco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T- </a:t>
              </a:r>
              <a:r>
                <a:rPr lang="el-GR" sz="2800" b="1" dirty="0"/>
                <a:t>λεμφο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4600" y="1142387"/>
              <a:ext cx="1676400" cy="52322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/>
                <a:t>Β</a:t>
              </a:r>
              <a:r>
                <a:rPr lang="en-US" sz="2800" b="1" dirty="0"/>
                <a:t>- </a:t>
              </a:r>
              <a:r>
                <a:rPr lang="el-GR" sz="2800" b="1" dirty="0"/>
                <a:t>λεμφο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1142387"/>
              <a:ext cx="2209800" cy="52322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2800" b="1" dirty="0"/>
                <a:t>ΝΚ κύτταρα</a:t>
              </a:r>
            </a:p>
          </p:txBody>
        </p:sp>
      </p:grpSp>
      <p:graphicFrame>
        <p:nvGraphicFramePr>
          <p:cNvPr id="9" name="Diagram 8"/>
          <p:cNvGraphicFramePr/>
          <p:nvPr/>
        </p:nvGraphicFramePr>
        <p:xfrm>
          <a:off x="533400" y="3733800"/>
          <a:ext cx="8229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/>
          <p:cNvSpPr/>
          <p:nvPr/>
        </p:nvSpPr>
        <p:spPr>
          <a:xfrm>
            <a:off x="3858394" y="3267670"/>
            <a:ext cx="67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l-GR" sz="5400" b="1" dirty="0">
                <a:ln/>
                <a:solidFill>
                  <a:srgbClr val="002060"/>
                </a:solidFill>
              </a:rPr>
              <a:t>&amp;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" y="685800"/>
            <a:ext cx="87630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4000" b="1" dirty="0"/>
              <a:t>Οποιαδήποτε διαταραχή </a:t>
            </a:r>
          </a:p>
          <a:p>
            <a:pPr algn="ctr">
              <a:lnSpc>
                <a:spcPct val="150000"/>
              </a:lnSpc>
            </a:pPr>
            <a:r>
              <a:rPr lang="el-GR" sz="4000" b="1" dirty="0"/>
              <a:t>στις σχέσεις αυτές </a:t>
            </a:r>
          </a:p>
          <a:p>
            <a:pPr algn="ctr">
              <a:lnSpc>
                <a:spcPct val="150000"/>
              </a:lnSpc>
            </a:pPr>
            <a:r>
              <a:rPr lang="el-GR" sz="4000" b="1" dirty="0"/>
              <a:t>θέτει την υποψία για </a:t>
            </a:r>
          </a:p>
          <a:p>
            <a:pPr algn="ctr">
              <a:lnSpc>
                <a:spcPct val="150000"/>
              </a:lnSpc>
            </a:pPr>
            <a:r>
              <a:rPr lang="el-GR" sz="4000" b="1" dirty="0"/>
              <a:t>πρωτοπαθή ανοσοανεπάρκεια</a:t>
            </a:r>
          </a:p>
        </p:txBody>
      </p:sp>
    </p:spTree>
    <p:extLst>
      <p:ext uri="{BB962C8B-B14F-4D97-AF65-F5344CB8AC3E}">
        <p14:creationId xmlns:p14="http://schemas.microsoft.com/office/powerpoint/2010/main" val="38123621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/>
              <a:t>Φεύγοντας…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719" y="2133600"/>
            <a:ext cx="78785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483C7"/>
                </a:solidFill>
              </a:rPr>
              <a:t>Να μπορούμε </a:t>
            </a:r>
          </a:p>
          <a:p>
            <a:pPr algn="ctr"/>
            <a:r>
              <a:rPr lang="el-G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483C7"/>
                </a:solidFill>
              </a:rPr>
              <a:t>ν</a:t>
            </a:r>
            <a:r>
              <a:rPr lang="el-GR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2483C7"/>
                </a:solidFill>
                <a:effectLst/>
              </a:rPr>
              <a:t>α αναγνωρίσουμε… 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2483C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47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Περίπτωση ασθενούς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95400"/>
            <a:ext cx="8229600" cy="3581400"/>
          </a:xfrm>
        </p:spPr>
        <p:txBody>
          <a:bodyPr lIns="90487" tIns="44450" rIns="90487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>
                <a:latin typeface="Calibri" pitchFamily="34" charset="0"/>
                <a:ea typeface="ＭＳ Ｐゴシック" pitchFamily="17" charset="-128"/>
              </a:rPr>
              <a:t>25</a:t>
            </a:r>
            <a:r>
              <a:rPr lang="en-GB" sz="2800" b="1" dirty="0">
                <a:ea typeface="ＭＳ Ｐゴシック" pitchFamily="17" charset="-128"/>
              </a:rPr>
              <a:t> </a:t>
            </a:r>
            <a:r>
              <a:rPr lang="el-GR" sz="2800" b="1" dirty="0">
                <a:ea typeface="ＭＳ Ｐゴシック" pitchFamily="17" charset="-128"/>
              </a:rPr>
              <a:t>ετών </a:t>
            </a:r>
            <a:r>
              <a:rPr lang="el-GR" sz="2800" dirty="0">
                <a:ea typeface="ＭＳ Ｐゴシック" pitchFamily="17" charset="-128"/>
              </a:rPr>
              <a:t>άνδρας</a:t>
            </a:r>
          </a:p>
          <a:p>
            <a:pPr>
              <a:lnSpc>
                <a:spcPct val="90000"/>
              </a:lnSpc>
            </a:pPr>
            <a:r>
              <a:rPr lang="el-GR" sz="2800" b="1" dirty="0">
                <a:ea typeface="ＭＳ Ｐゴシック" pitchFamily="17" charset="-128"/>
              </a:rPr>
              <a:t>Πνευμονία αριστερού κάτω λοβού</a:t>
            </a:r>
          </a:p>
          <a:p>
            <a:pPr>
              <a:lnSpc>
                <a:spcPct val="90000"/>
              </a:lnSpc>
            </a:pPr>
            <a:r>
              <a:rPr lang="el-GR" sz="2800" b="1" dirty="0">
                <a:ea typeface="ＭＳ Ｐゴシック" pitchFamily="17" charset="-128"/>
              </a:rPr>
              <a:t>Οικογενειακό ιστορικό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sz="2500" dirty="0">
                <a:ea typeface="ＭＳ Ｐゴシック" pitchFamily="17" charset="-128"/>
              </a:rPr>
              <a:t>2 αδελφοί κατέληξαν από υποτροπιάζουσες λοιμώξεις αναπνευστικού </a:t>
            </a:r>
          </a:p>
          <a:p>
            <a:pPr>
              <a:lnSpc>
                <a:spcPct val="90000"/>
              </a:lnSpc>
            </a:pPr>
            <a:r>
              <a:rPr lang="el-GR" sz="2800" b="1" dirty="0">
                <a:ea typeface="ＭＳ Ｐゴシック" pitchFamily="17" charset="-128"/>
              </a:rPr>
              <a:t>Λοβώδης πνευμονία × 3</a:t>
            </a:r>
            <a:endParaRPr lang="en-GB" sz="2800" b="1" dirty="0">
              <a:ea typeface="ＭＳ Ｐゴシック" pitchFamily="17" charset="-128"/>
            </a:endParaRPr>
          </a:p>
          <a:p>
            <a:pPr>
              <a:lnSpc>
                <a:spcPct val="90000"/>
              </a:lnSpc>
            </a:pPr>
            <a:r>
              <a:rPr lang="el-GR" sz="2800" dirty="0">
                <a:ea typeface="ＭＳ Ｐゴシック" pitchFamily="17" charset="-128"/>
              </a:rPr>
              <a:t>Διερεύνηση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sz="2800" b="1" dirty="0">
                <a:solidFill>
                  <a:srgbClr val="FF0000"/>
                </a:solidFill>
                <a:ea typeface="ＭＳ Ｐゴシック" pitchFamily="17" charset="-128"/>
              </a:rPr>
              <a:t>Δραματική μείωση </a:t>
            </a:r>
            <a:r>
              <a:rPr lang="el-GR" sz="2800" b="1" dirty="0" err="1">
                <a:solidFill>
                  <a:srgbClr val="FF0000"/>
                </a:solidFill>
                <a:ea typeface="ＭＳ Ｐゴシック" pitchFamily="17" charset="-128"/>
              </a:rPr>
              <a:t>ανοσοσφαιρινών</a:t>
            </a:r>
            <a:r>
              <a:rPr lang="en-US" sz="2800" b="1" dirty="0">
                <a:solidFill>
                  <a:srgbClr val="FF0000"/>
                </a:solidFill>
                <a:ea typeface="ＭＳ Ｐゴシック" pitchFamily="17" charset="-128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ea typeface="ＭＳ Ｐゴシック" pitchFamily="17" charset="-128"/>
              </a:rPr>
              <a:t>IgG, IgM, IgA</a:t>
            </a:r>
            <a:endParaRPr lang="el-GR" sz="2800" b="1" dirty="0">
              <a:solidFill>
                <a:srgbClr val="FF0000"/>
              </a:solidFill>
              <a:latin typeface="Calibri" pitchFamily="34" charset="0"/>
              <a:ea typeface="ＭＳ Ｐゴシック" pitchFamily="17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5019964"/>
            <a:ext cx="7391400" cy="15881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3600" b="1" dirty="0">
                <a:ea typeface="ＭＳ Ｐゴシック" pitchFamily="17" charset="-128"/>
              </a:rPr>
              <a:t>ΔΙΑΓΝΩΣΗ</a:t>
            </a:r>
          </a:p>
          <a:p>
            <a:pPr algn="ctr">
              <a:lnSpc>
                <a:spcPct val="90000"/>
              </a:lnSpc>
            </a:pPr>
            <a:r>
              <a:rPr lang="el-GR" sz="3600" b="1" dirty="0">
                <a:latin typeface="Calibri" pitchFamily="34" charset="0"/>
                <a:ea typeface="ＭＳ Ｐゴシック" pitchFamily="17" charset="-128"/>
              </a:rPr>
              <a:t>Φυλοσύνδετη αγαμμασφαιριναιμία (νόσος</a:t>
            </a:r>
            <a:r>
              <a:rPr lang="en-US" sz="3600" b="1" dirty="0">
                <a:latin typeface="Calibri" pitchFamily="34" charset="0"/>
                <a:ea typeface="ＭＳ Ｐゴシック" pitchFamily="17" charset="-128"/>
              </a:rPr>
              <a:t> </a:t>
            </a:r>
            <a:r>
              <a:rPr lang="en-US" sz="3600" b="1" dirty="0" err="1">
                <a:latin typeface="Calibri" pitchFamily="34" charset="0"/>
                <a:ea typeface="ＭＳ Ｐゴシック" pitchFamily="17" charset="-128"/>
              </a:rPr>
              <a:t>Bruton</a:t>
            </a:r>
            <a:r>
              <a:rPr lang="el-GR" sz="3600" b="1" dirty="0">
                <a:latin typeface="Calibri" pitchFamily="34" charset="0"/>
                <a:ea typeface="ＭＳ Ｐゴシック" pitchFamily="17" charset="-128"/>
              </a:rPr>
              <a:t> )</a:t>
            </a:r>
            <a:endParaRPr lang="en-GB" sz="3600" b="1" dirty="0">
              <a:latin typeface="Calibri" pitchFamily="34" charset="0"/>
              <a:ea typeface="ＭＳ Ｐゴシック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ea typeface="+mj-ea"/>
              </a:rPr>
              <a:t>Zebras among us</a:t>
            </a:r>
          </a:p>
        </p:txBody>
      </p:sp>
      <p:pic>
        <p:nvPicPr>
          <p:cNvPr id="21508" name="Content Placeholder 5" descr="Rainbow zebra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/>
          <a:srcRect t="-1794" b="772"/>
          <a:stretch/>
        </p:blipFill>
        <p:spPr>
          <a:xfrm>
            <a:off x="1600200" y="1156859"/>
            <a:ext cx="5715000" cy="5209876"/>
          </a:xfrm>
        </p:spPr>
      </p:pic>
    </p:spTree>
    <p:extLst>
      <p:ext uri="{BB962C8B-B14F-4D97-AF65-F5344CB8AC3E}">
        <p14:creationId xmlns:p14="http://schemas.microsoft.com/office/powerpoint/2010/main" val="380057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l-G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Ευχαριστώ πολύ </a:t>
            </a:r>
            <a:br>
              <a:rPr lang="el-G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l-GR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για την προσοχή σας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512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ίζε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Ρίζες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2257</TotalTime>
  <Words>3235</Words>
  <Application>Microsoft Office PowerPoint</Application>
  <PresentationFormat>Προβολή στην οθόνη (4:3)</PresentationFormat>
  <Paragraphs>521</Paragraphs>
  <Slides>91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91</vt:i4>
      </vt:variant>
    </vt:vector>
  </HeadingPairs>
  <TitlesOfParts>
    <vt:vector size="97" baseType="lpstr">
      <vt:lpstr>Arial</vt:lpstr>
      <vt:lpstr>Calibri</vt:lpstr>
      <vt:lpstr>Comic Sans MS</vt:lpstr>
      <vt:lpstr>Wingdings</vt:lpstr>
      <vt:lpstr>Wingdings 3</vt:lpstr>
      <vt:lpstr>Ρίζες</vt:lpstr>
      <vt:lpstr>Παρουσίαση του PowerPoint</vt:lpstr>
      <vt:lpstr>Τι σημαίνει ανοσοανεπάρκεια; </vt:lpstr>
      <vt:lpstr>Είδη ανοσοανεπάρκειας</vt:lpstr>
      <vt:lpstr>Πρωτοπαθείς ανοσοανεπάρκειες</vt:lpstr>
      <vt:lpstr>Δευτεροπαθείς ανοσοανεπάρκειες</vt:lpstr>
      <vt:lpstr>Πρωτοπαθείς ανοσοανεπάρκειες  στους ενήλικες;</vt:lpstr>
      <vt:lpstr>Πρωτοπαθείς ανοσοανεπάρκειες</vt:lpstr>
      <vt:lpstr>Περίπτωση ασθενούς 1 </vt:lpstr>
      <vt:lpstr>Περίπτωση ασθενούς 1</vt:lpstr>
      <vt:lpstr>Περίπτωση ασθενούς 2 </vt:lpstr>
      <vt:lpstr>Περίπτωση ασθενούς 2</vt:lpstr>
      <vt:lpstr>Κοινή Ποικίλη Ανοσοανεπάρκεια</vt:lpstr>
      <vt:lpstr>Περίπτωση ασθενούς 3</vt:lpstr>
      <vt:lpstr>Περίπτωση ασθενούς 3</vt:lpstr>
      <vt:lpstr>Διαταραχές Β-λεμφοκυττάρων Χυμικής ανοσίας</vt:lpstr>
      <vt:lpstr>Παρουσίαση του PowerPoint</vt:lpstr>
      <vt:lpstr>Πρωτοπαθείς αντισωματικές ανεπάρκειες (Α)</vt:lpstr>
      <vt:lpstr>Φυλοσύνδετη αγαμμασφαιριναιμία  Νόσος Bruton</vt:lpstr>
      <vt:lpstr>Παρουσίαση του PowerPoint</vt:lpstr>
      <vt:lpstr>Φυλοσύνδετη αγαμμασφαιριναιμία  Νόσος Bruton</vt:lpstr>
      <vt:lpstr>Εκλεκτικές ανεπάρκειες ανασυνδυασμών που ευθύνονται για τη μεταστροφή των υποτάξεων των ανοσοσφαιρινών </vt:lpstr>
      <vt:lpstr>Παρουσίαση του PowerPoint</vt:lpstr>
      <vt:lpstr>Φυλοσύνδετο υπέρ-IgM  σύνδρομο</vt:lpstr>
      <vt:lpstr>Εκλεκτική ανεπάρκεια IgA (sIgAD)</vt:lpstr>
      <vt:lpstr>Παρουσίαση του PowerPoint</vt:lpstr>
      <vt:lpstr>Παρουσίαση του PowerPoint</vt:lpstr>
      <vt:lpstr>Κοινή ποικίλη ανοσοανεπάρκεια (CVID)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Κοινή ποικίλη ανοσοανεπάρκεια (CVID)</vt:lpstr>
      <vt:lpstr>Παρουσίαση του PowerPoint</vt:lpstr>
      <vt:lpstr>Ενδείξεις γενετικής αιτιολογίας δεν έχουν προκύψει παρά μόνο για το 10% περίπου των περιπτώσεων</vt:lpstr>
      <vt:lpstr>Παρουσίαση του PowerPoint</vt:lpstr>
      <vt:lpstr>Παρουσίαση του PowerPoint</vt:lpstr>
      <vt:lpstr>Πρωτοπαθείς αντισωματικές ανεπάρκειες (Β &amp; Γ)</vt:lpstr>
      <vt:lpstr>Εκλεκτικές ανεπάρκειες των IgG</vt:lpstr>
      <vt:lpstr>Ειδική ανεπάρκεια αντισωμάτων με φυσιολογική συγκέντρωση ανοσοσφαιρινών (SADNI)</vt:lpstr>
      <vt:lpstr>Σύνδρομο Good</vt:lpstr>
      <vt:lpstr>Διάγνωση CVID</vt:lpstr>
      <vt:lpstr>Διάγνωση CVID</vt:lpstr>
      <vt:lpstr>Παρουσίαση του PowerPoint</vt:lpstr>
      <vt:lpstr>Παρουσίαση του PowerPoint</vt:lpstr>
      <vt:lpstr>Πρωτοπαθείς αντισωματικές ανεπάρκειες και Λοιμώξεις</vt:lpstr>
      <vt:lpstr>Εντόπιση λοιμώξεων  στις πρωτοπαθείς αντισωματικές ανοσοανεπάρκειες</vt:lpstr>
      <vt:lpstr>Παρουσίαση του PowerPoint</vt:lpstr>
      <vt:lpstr>Αίτια λοιμώξεων  στις πρωτοπαθείς ανισωματικές ανοσοανεπάρκειες</vt:lpstr>
      <vt:lpstr>Παρουσίαση του PowerPoint</vt:lpstr>
      <vt:lpstr>Παρουσίαση του PowerPoint</vt:lpstr>
      <vt:lpstr>Συνοπτική κατά συστήματα παρουσίαση των εκδηλώσεων και των επιπλοκών των PADs</vt:lpstr>
      <vt:lpstr>Παρουσίαση του PowerPoint</vt:lpstr>
      <vt:lpstr>Πρωτοπαθείς αντισωματικές ανεπάρκειες και Αναπνευστικό</vt:lpstr>
      <vt:lpstr>Παρουσίαση του PowerPoint</vt:lpstr>
      <vt:lpstr>Παρουσίαση του PowerPoint</vt:lpstr>
      <vt:lpstr>Παρουσίαση του PowerPoint</vt:lpstr>
      <vt:lpstr>Πρωτοπαθείς αντισωματικές ανεπάρκειες και Αναπνευστικό</vt:lpstr>
      <vt:lpstr>Πρωτοπαθείς αντισωματικές ανεπάρκειες και Πεπτικό </vt:lpstr>
      <vt:lpstr>Πρωτοπαθείς αντισωματικές ανεπάρκειες και Κεντρικό Νευρικό Σύστημα </vt:lpstr>
      <vt:lpstr>Πρωτοπαθείς αντισωματικές ανεπάρκειες και Αυτοάνοσες εκδηλώσεις</vt:lpstr>
      <vt:lpstr>Πρωτοπαθείς αντισωματικές ανεπάρκειες και Αυτοάνοσες εκδηλώσεις</vt:lpstr>
      <vt:lpstr>Πρωτοπαθείς αντισωματικές ανεπάρκειες και Λεμφοϋπερπλαστικά</vt:lpstr>
      <vt:lpstr>Πρωτοπαθείς αντισωματικές ανεπάρκειες και Νεοπλασίες</vt:lpstr>
      <vt:lpstr>Κλινικοί φαινότυποι της CVID  European Variable Immunodeficiency Disorders Registry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Και τώρα η πρόκληση…</vt:lpstr>
      <vt:lpstr>Ανοσοανεπάρκεια … πότε την υποψιάζεσαι;</vt:lpstr>
      <vt:lpstr>Παρουσίαση του PowerPoint</vt:lpstr>
      <vt:lpstr>Αφού την υποψιάστηκες… σκέψου…</vt:lpstr>
      <vt:lpstr>Παραδείγματα</vt:lpstr>
      <vt:lpstr>Μην ξεχνάς… το ιστορικό!</vt:lpstr>
      <vt:lpstr>Προσεκτική Κλινική εξέταση</vt:lpstr>
      <vt:lpstr>Αρχικός εργαστηριακός έλεγχος</vt:lpstr>
      <vt:lpstr>Αρχικός εργαστηριακός έλεγχος</vt:lpstr>
      <vt:lpstr>Εξειδικευμένος έλεγχος</vt:lpstr>
      <vt:lpstr>Εξειδικευμένος έλεγχος για διαταραχή: </vt:lpstr>
      <vt:lpstr>Κυτταρομετρία ροής</vt:lpstr>
      <vt:lpstr>Φυσιολογικά ισχύουν:</vt:lpstr>
      <vt:lpstr>Παρουσίαση του PowerPoint</vt:lpstr>
      <vt:lpstr>Φεύγοντας…</vt:lpstr>
      <vt:lpstr>Zebras among us</vt:lpstr>
      <vt:lpstr>Ευχαριστώ πολύ 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</dc:creator>
  <cp:lastModifiedBy>Spyros Kalliafas</cp:lastModifiedBy>
  <cp:revision>207</cp:revision>
  <dcterms:created xsi:type="dcterms:W3CDTF">2006-08-16T00:00:00Z</dcterms:created>
  <dcterms:modified xsi:type="dcterms:W3CDTF">2020-11-19T07:09:53Z</dcterms:modified>
</cp:coreProperties>
</file>